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8" r:id="rId4"/>
  </p:sldMasterIdLst>
  <p:notesMasterIdLst>
    <p:notesMasterId r:id="rId19"/>
  </p:notesMasterIdLst>
  <p:handoutMasterIdLst>
    <p:handoutMasterId r:id="rId20"/>
  </p:handoutMasterIdLst>
  <p:sldIdLst>
    <p:sldId id="1286" r:id="rId5"/>
    <p:sldId id="1022" r:id="rId6"/>
    <p:sldId id="1196" r:id="rId7"/>
    <p:sldId id="1208" r:id="rId8"/>
    <p:sldId id="976" r:id="rId9"/>
    <p:sldId id="1285" r:id="rId10"/>
    <p:sldId id="1294" r:id="rId11"/>
    <p:sldId id="1292" r:id="rId12"/>
    <p:sldId id="1293" r:id="rId13"/>
    <p:sldId id="1298" r:id="rId14"/>
    <p:sldId id="1195" r:id="rId15"/>
    <p:sldId id="1295" r:id="rId16"/>
    <p:sldId id="1297" r:id="rId17"/>
    <p:sldId id="899" r:id="rId18"/>
  </p:sldIdLst>
  <p:sldSz cx="9144000" cy="5143500" type="screen16x9"/>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olKit" id="{F7ECC599-F0F9-48B0-A7A8-BF9F0A801523}">
          <p14:sldIdLst>
            <p14:sldId id="1286"/>
            <p14:sldId id="1022"/>
            <p14:sldId id="1196"/>
            <p14:sldId id="1208"/>
            <p14:sldId id="976"/>
            <p14:sldId id="1285"/>
            <p14:sldId id="1294"/>
            <p14:sldId id="1292"/>
            <p14:sldId id="1293"/>
            <p14:sldId id="1298"/>
            <p14:sldId id="1195"/>
            <p14:sldId id="1295"/>
            <p14:sldId id="1297"/>
            <p14:sldId id="899"/>
          </p14:sldIdLst>
        </p14:section>
        <p14:section name="Brand" id="{69730486-2E07-42B5-9530-17CA46286592}">
          <p14:sldIdLst/>
        </p14:section>
        <p14:section name="Icons" id="{C616A5A7-4E9F-49AB-BC87-6E1382E07680}">
          <p14:sldIdLst/>
        </p14:section>
      </p14:sectionLst>
    </p:ext>
    <p:ext uri="{EFAFB233-063F-42B5-8137-9DF3F51BA10A}">
      <p15:sldGuideLst xmlns:p15="http://schemas.microsoft.com/office/powerpoint/2012/main">
        <p15:guide id="8" pos="2880" userDrawn="1">
          <p15:clr>
            <a:srgbClr val="A4A3A4"/>
          </p15:clr>
        </p15:guide>
        <p15:guide id="9" orient="horz" pos="1476" userDrawn="1">
          <p15:clr>
            <a:srgbClr val="A4A3A4"/>
          </p15:clr>
        </p15:guide>
        <p15:guide id="10" pos="4224" userDrawn="1">
          <p15:clr>
            <a:srgbClr val="A4A3A4"/>
          </p15:clr>
        </p15:guide>
        <p15:guide id="11" pos="1536" userDrawn="1">
          <p15:clr>
            <a:srgbClr val="A4A3A4"/>
          </p15:clr>
        </p15:guide>
        <p15:guide id="12" orient="horz" pos="1764"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3B3B3B"/>
    <a:srgbClr val="A5A5A5"/>
    <a:srgbClr val="969696"/>
    <a:srgbClr val="E400FF"/>
    <a:srgbClr val="C2D8FE"/>
    <a:srgbClr val="85B0FD"/>
    <a:srgbClr val="6E6E6E"/>
    <a:srgbClr val="0C62FB"/>
    <a:srgbClr val="D7D8D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4" autoAdjust="0"/>
    <p:restoredTop sz="86211" autoAdjust="0"/>
  </p:normalViewPr>
  <p:slideViewPr>
    <p:cSldViewPr snapToGrid="0" snapToObjects="1">
      <p:cViewPr varScale="1">
        <p:scale>
          <a:sx n="171" d="100"/>
          <a:sy n="171" d="100"/>
        </p:scale>
        <p:origin x="176" y="304"/>
      </p:cViewPr>
      <p:guideLst>
        <p:guide pos="2880"/>
        <p:guide orient="horz" pos="1476"/>
        <p:guide pos="4224"/>
        <p:guide pos="1536"/>
        <p:guide orient="horz" pos="1764"/>
      </p:guideLst>
    </p:cSldViewPr>
  </p:slideViewPr>
  <p:outlineViewPr>
    <p:cViewPr>
      <p:scale>
        <a:sx n="33" d="100"/>
        <a:sy n="33" d="100"/>
      </p:scale>
      <p:origin x="0" y="-41238"/>
    </p:cViewPr>
  </p:outlineViewPr>
  <p:notesTextViewPr>
    <p:cViewPr>
      <p:scale>
        <a:sx n="3" d="2"/>
        <a:sy n="3" d="2"/>
      </p:scale>
      <p:origin x="0" y="0"/>
    </p:cViewPr>
  </p:notesTextViewPr>
  <p:sorterViewPr>
    <p:cViewPr>
      <p:scale>
        <a:sx n="200" d="100"/>
        <a:sy n="200" d="100"/>
      </p:scale>
      <p:origin x="0" y="-32982"/>
    </p:cViewPr>
  </p:sorterViewPr>
  <p:notesViewPr>
    <p:cSldViewPr snapToGrid="0" snapToObjects="1">
      <p:cViewPr varScale="1">
        <p:scale>
          <a:sx n="116" d="100"/>
          <a:sy n="116" d="100"/>
        </p:scale>
        <p:origin x="1158" y="90"/>
      </p:cViewPr>
      <p:guideLst>
        <p:guide orient="horz" pos="2924"/>
        <p:guide pos="2201"/>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7363" cy="463550"/>
          </a:xfrm>
          <a:prstGeom prst="rect">
            <a:avLst/>
          </a:prstGeom>
        </p:spPr>
        <p:txBody>
          <a:bodyPr vert="horz" lIns="91029" tIns="45514" rIns="91029" bIns="45514" rtlCol="0"/>
          <a:lstStyle>
            <a:lvl1pPr algn="l">
              <a:defRPr sz="1200"/>
            </a:lvl1pPr>
          </a:lstStyle>
          <a:p>
            <a:endParaRPr lang="en-US"/>
          </a:p>
        </p:txBody>
      </p:sp>
      <p:sp>
        <p:nvSpPr>
          <p:cNvPr id="3" name="Date Placeholder 2"/>
          <p:cNvSpPr>
            <a:spLocks noGrp="1"/>
          </p:cNvSpPr>
          <p:nvPr>
            <p:ph type="dt" sz="quarter" idx="1"/>
          </p:nvPr>
        </p:nvSpPr>
        <p:spPr>
          <a:xfrm>
            <a:off x="3956052" y="0"/>
            <a:ext cx="3027363" cy="463550"/>
          </a:xfrm>
          <a:prstGeom prst="rect">
            <a:avLst/>
          </a:prstGeom>
        </p:spPr>
        <p:txBody>
          <a:bodyPr vert="horz" lIns="91029" tIns="45514" rIns="91029" bIns="45514" rtlCol="0"/>
          <a:lstStyle>
            <a:lvl1pPr algn="r">
              <a:defRPr sz="1200"/>
            </a:lvl1pPr>
          </a:lstStyle>
          <a:p>
            <a:fld id="{148E5A2D-7A34-412F-8E9B-EF8BA45F9F34}" type="datetime1">
              <a:rPr lang="en-US" smtClean="0"/>
              <a:t>9/12/19</a:t>
            </a:fld>
            <a:endParaRPr lang="en-US"/>
          </a:p>
        </p:txBody>
      </p:sp>
      <p:sp>
        <p:nvSpPr>
          <p:cNvPr id="4" name="Footer Placeholder 3"/>
          <p:cNvSpPr>
            <a:spLocks noGrp="1"/>
          </p:cNvSpPr>
          <p:nvPr>
            <p:ph type="ftr" sz="quarter" idx="2"/>
          </p:nvPr>
        </p:nvSpPr>
        <p:spPr>
          <a:xfrm>
            <a:off x="2" y="8818563"/>
            <a:ext cx="3027363" cy="463550"/>
          </a:xfrm>
          <a:prstGeom prst="rect">
            <a:avLst/>
          </a:prstGeom>
        </p:spPr>
        <p:txBody>
          <a:bodyPr vert="horz" lIns="91029" tIns="45514" rIns="91029" bIns="45514" rtlCol="0" anchor="b"/>
          <a:lstStyle>
            <a:lvl1pPr algn="l">
              <a:defRPr sz="1200"/>
            </a:lvl1pPr>
          </a:lstStyle>
          <a:p>
            <a:r>
              <a:rPr lang="en-US"/>
              <a:t>Slalom</a:t>
            </a:r>
          </a:p>
        </p:txBody>
      </p:sp>
      <p:sp>
        <p:nvSpPr>
          <p:cNvPr id="5" name="Slide Number Placeholder 4"/>
          <p:cNvSpPr>
            <a:spLocks noGrp="1"/>
          </p:cNvSpPr>
          <p:nvPr>
            <p:ph type="sldNum" sz="quarter" idx="3"/>
          </p:nvPr>
        </p:nvSpPr>
        <p:spPr>
          <a:xfrm>
            <a:off x="3956052" y="8818563"/>
            <a:ext cx="3027363" cy="463550"/>
          </a:xfrm>
          <a:prstGeom prst="rect">
            <a:avLst/>
          </a:prstGeom>
        </p:spPr>
        <p:txBody>
          <a:bodyPr vert="horz" lIns="91029" tIns="45514" rIns="91029" bIns="45514" rtlCol="0" anchor="b"/>
          <a:lstStyle>
            <a:lvl1pPr algn="r">
              <a:defRPr sz="1200"/>
            </a:lvl1pPr>
          </a:lstStyle>
          <a:p>
            <a:fld id="{5C665FA2-C151-4662-A2E4-7CE245007D67}" type="slidenum">
              <a:rPr lang="en-US" smtClean="0"/>
              <a:t>‹#›</a:t>
            </a:fld>
            <a:endParaRPr lang="en-US"/>
          </a:p>
        </p:txBody>
      </p:sp>
    </p:spTree>
    <p:extLst>
      <p:ext uri="{BB962C8B-B14F-4D97-AF65-F5344CB8AC3E}">
        <p14:creationId xmlns:p14="http://schemas.microsoft.com/office/powerpoint/2010/main" val="257984549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6833" cy="464185"/>
          </a:xfrm>
          <a:prstGeom prst="rect">
            <a:avLst/>
          </a:prstGeom>
        </p:spPr>
        <p:txBody>
          <a:bodyPr vert="horz" lIns="92540" tIns="46270" rIns="92540" bIns="46270" rtlCol="0"/>
          <a:lstStyle>
            <a:lvl1pPr algn="l">
              <a:defRPr sz="1200"/>
            </a:lvl1pPr>
          </a:lstStyle>
          <a:p>
            <a:endParaRPr lang="en-US"/>
          </a:p>
        </p:txBody>
      </p:sp>
      <p:sp>
        <p:nvSpPr>
          <p:cNvPr id="3" name="Date Placeholder 2"/>
          <p:cNvSpPr>
            <a:spLocks noGrp="1"/>
          </p:cNvSpPr>
          <p:nvPr>
            <p:ph type="dt" idx="1"/>
          </p:nvPr>
        </p:nvSpPr>
        <p:spPr>
          <a:xfrm>
            <a:off x="3956552" y="0"/>
            <a:ext cx="3026833" cy="464185"/>
          </a:xfrm>
          <a:prstGeom prst="rect">
            <a:avLst/>
          </a:prstGeom>
        </p:spPr>
        <p:txBody>
          <a:bodyPr vert="horz" lIns="92540" tIns="46270" rIns="92540" bIns="46270" rtlCol="0"/>
          <a:lstStyle>
            <a:lvl1pPr algn="r">
              <a:defRPr sz="1200"/>
            </a:lvl1pPr>
          </a:lstStyle>
          <a:p>
            <a:fld id="{5F334CC7-3019-4315-A940-28CE5A6B4904}" type="datetime1">
              <a:rPr lang="en-US" smtClean="0"/>
              <a:t>9/12/19</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540" tIns="46270" rIns="92540" bIns="46270" rtlCol="0" anchor="ctr"/>
          <a:lstStyle/>
          <a:p>
            <a:endParaRPr lang="en-US"/>
          </a:p>
        </p:txBody>
      </p:sp>
      <p:sp>
        <p:nvSpPr>
          <p:cNvPr id="5" name="Notes Placeholder 4"/>
          <p:cNvSpPr>
            <a:spLocks noGrp="1"/>
          </p:cNvSpPr>
          <p:nvPr>
            <p:ph type="body" sz="quarter" idx="3"/>
          </p:nvPr>
        </p:nvSpPr>
        <p:spPr>
          <a:xfrm>
            <a:off x="698500" y="4409759"/>
            <a:ext cx="5588000" cy="4177665"/>
          </a:xfrm>
          <a:prstGeom prst="rect">
            <a:avLst/>
          </a:prstGeom>
        </p:spPr>
        <p:txBody>
          <a:bodyPr vert="horz" lIns="92540" tIns="46270" rIns="92540" bIns="462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17904"/>
            <a:ext cx="3026833" cy="464185"/>
          </a:xfrm>
          <a:prstGeom prst="rect">
            <a:avLst/>
          </a:prstGeom>
        </p:spPr>
        <p:txBody>
          <a:bodyPr vert="horz" lIns="92540" tIns="46270" rIns="92540" bIns="46270" rtlCol="0" anchor="b"/>
          <a:lstStyle>
            <a:lvl1pPr algn="l">
              <a:defRPr sz="1200"/>
            </a:lvl1pPr>
          </a:lstStyle>
          <a:p>
            <a:r>
              <a:rPr lang="en-US"/>
              <a:t>Slalom</a:t>
            </a:r>
          </a:p>
        </p:txBody>
      </p:sp>
      <p:sp>
        <p:nvSpPr>
          <p:cNvPr id="7" name="Slide Number Placeholder 6"/>
          <p:cNvSpPr>
            <a:spLocks noGrp="1"/>
          </p:cNvSpPr>
          <p:nvPr>
            <p:ph type="sldNum" sz="quarter" idx="5"/>
          </p:nvPr>
        </p:nvSpPr>
        <p:spPr>
          <a:xfrm>
            <a:off x="3956552" y="8817904"/>
            <a:ext cx="3026833" cy="464185"/>
          </a:xfrm>
          <a:prstGeom prst="rect">
            <a:avLst/>
          </a:prstGeom>
        </p:spPr>
        <p:txBody>
          <a:bodyPr vert="horz" lIns="92540" tIns="46270" rIns="92540" bIns="46270" rtlCol="0" anchor="b"/>
          <a:lstStyle>
            <a:lvl1pPr algn="r">
              <a:defRPr sz="1200"/>
            </a:lvl1pPr>
          </a:lstStyle>
          <a:p>
            <a:fld id="{F55EC67E-402D-4FA6-937E-816E25842894}" type="slidenum">
              <a:rPr lang="en-US" smtClean="0"/>
              <a:t>‹#›</a:t>
            </a:fld>
            <a:endParaRPr lang="en-US"/>
          </a:p>
        </p:txBody>
      </p:sp>
    </p:spTree>
    <p:extLst>
      <p:ext uri="{BB962C8B-B14F-4D97-AF65-F5344CB8AC3E}">
        <p14:creationId xmlns:p14="http://schemas.microsoft.com/office/powerpoint/2010/main" val="267774110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412618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environment</a:t>
            </a:r>
          </a:p>
          <a:p>
            <a:r>
              <a:rPr lang="en-US" dirty="0"/>
              <a:t>Much like Traditional Machine Learning, we need to understand what we are dealing with:</a:t>
            </a:r>
          </a:p>
          <a:p>
            <a:pPr marL="171450" indent="-171450">
              <a:buFontTx/>
              <a:buChar char="-"/>
            </a:pPr>
            <a:r>
              <a:rPr lang="en-US" dirty="0"/>
              <a:t>Partially observable or observable environment (MDP vs POMDP)</a:t>
            </a:r>
          </a:p>
          <a:p>
            <a:pPr marL="628650" lvl="1" indent="-171450">
              <a:buFontTx/>
              <a:buChar char="-"/>
            </a:pPr>
            <a:r>
              <a:rPr lang="en-US" dirty="0"/>
              <a:t>Sometimes you might not know where you are in the world, so the level of complexity increases (playing </a:t>
            </a:r>
            <a:r>
              <a:rPr lang="en-US" dirty="0" err="1"/>
              <a:t>Chrss</a:t>
            </a:r>
            <a:r>
              <a:rPr lang="en-US" dirty="0"/>
              <a:t> blindfolded)</a:t>
            </a:r>
          </a:p>
          <a:p>
            <a:pPr marL="171450" indent="-171450">
              <a:buFontTx/>
              <a:buChar char="-"/>
            </a:pPr>
            <a:r>
              <a:rPr lang="en-US" dirty="0"/>
              <a:t>What actions are possible: setting up nodes</a:t>
            </a:r>
          </a:p>
          <a:p>
            <a:pPr marL="171450" indent="-171450">
              <a:buFontTx/>
              <a:buChar char="-"/>
            </a:pPr>
            <a:r>
              <a:rPr lang="en-US" dirty="0"/>
              <a:t>What algorithm to use depends on the how complex the environment is</a:t>
            </a:r>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88739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2651672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397553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Limits of Traditional Learning methodologies: Supervised vs Unsupervised</a:t>
            </a:r>
          </a:p>
          <a:p>
            <a:r>
              <a:rPr lang="en-US" dirty="0"/>
              <a:t>Talk about RL: What is the intuition behind it, and key concepts.</a:t>
            </a:r>
          </a:p>
          <a:p>
            <a:r>
              <a:rPr lang="en-US" dirty="0"/>
              <a:t>Talk about applications of RL, and dive into an example</a:t>
            </a:r>
          </a:p>
          <a:p>
            <a:r>
              <a:rPr lang="en-US" dirty="0"/>
              <a:t>References</a:t>
            </a:r>
          </a:p>
          <a:p>
            <a:r>
              <a:rPr lang="en-US" dirty="0"/>
              <a:t>Q&amp;A</a:t>
            </a:r>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247979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is for known labels</a:t>
            </a:r>
          </a:p>
          <a:p>
            <a:r>
              <a:rPr lang="en-US" dirty="0"/>
              <a:t>Let’s say I have a picture. Is this picture of a cat?</a:t>
            </a:r>
          </a:p>
          <a:p>
            <a:r>
              <a:rPr lang="en-US" dirty="0"/>
              <a:t>Regression: Have you boiled water? Temperature and Volume. How much has turned into </a:t>
            </a:r>
            <a:r>
              <a:rPr lang="en-US" dirty="0" err="1"/>
              <a:t>vapour</a:t>
            </a:r>
            <a:r>
              <a:rPr lang="en-US" dirty="0"/>
              <a:t>?</a:t>
            </a:r>
          </a:p>
          <a:p>
            <a:endParaRPr lang="en-US" dirty="0"/>
          </a:p>
          <a:p>
            <a:r>
              <a:rPr lang="en-US" dirty="0"/>
              <a:t>Unsupervised Learning:</a:t>
            </a:r>
          </a:p>
          <a:p>
            <a:r>
              <a:rPr lang="en-US" dirty="0"/>
              <a:t>Cat -&gt; How close is it to other pictures?</a:t>
            </a:r>
          </a:p>
          <a:p>
            <a:r>
              <a:rPr lang="en-US" dirty="0"/>
              <a:t>Reducing dimension by mapping </a:t>
            </a:r>
            <a:r>
              <a:rPr lang="en-US" dirty="0" err="1"/>
              <a:t>functio</a:t>
            </a:r>
            <a:endParaRPr lang="en-US" dirty="0"/>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321119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0" indent="0">
              <a:buNone/>
            </a:pPr>
            <a:r>
              <a:rPr lang="en-US" baseline="0" dirty="0"/>
              <a:t>Bob receives a phone call, and does not get good coverage.</a:t>
            </a:r>
          </a:p>
          <a:p>
            <a:pPr marL="0" indent="0">
              <a:buNone/>
            </a:pPr>
            <a:r>
              <a:rPr lang="en-US" baseline="0" dirty="0"/>
              <a:t>He’s inside a tunnel, what does he do?</a:t>
            </a:r>
          </a:p>
          <a:p>
            <a:pPr marL="0" indent="0">
              <a:buNone/>
            </a:pPr>
            <a:endParaRPr lang="en-US" baseline="0" dirty="0"/>
          </a:p>
          <a:p>
            <a:pPr marL="0" indent="0">
              <a:buNone/>
            </a:pPr>
            <a:r>
              <a:rPr lang="en-US" baseline="0" dirty="0"/>
              <a:t>a) He can change phone plans</a:t>
            </a:r>
          </a:p>
          <a:p>
            <a:pPr marL="0" indent="0">
              <a:buNone/>
            </a:pPr>
            <a:r>
              <a:rPr lang="en-US" baseline="0" dirty="0"/>
              <a:t>b) Look for a better location</a:t>
            </a:r>
          </a:p>
          <a:p>
            <a:pPr marL="0" indent="0">
              <a:buNone/>
            </a:pPr>
            <a:r>
              <a:rPr lang="en-US" baseline="0" dirty="0"/>
              <a:t>Traditional: The location he is in does not have coverage -&gt; Does not help him a lot</a:t>
            </a:r>
          </a:p>
          <a:p>
            <a:pPr marL="0" indent="0">
              <a:buNone/>
            </a:pPr>
            <a:r>
              <a:rPr lang="en-US" baseline="0" dirty="0"/>
              <a:t>What would Bob do without ML? He will test out different locations until he finds coverage</a:t>
            </a:r>
          </a:p>
          <a:p>
            <a:pPr marL="0" indent="0">
              <a:buNone/>
            </a:pPr>
            <a:r>
              <a:rPr lang="en-US" baseline="0" dirty="0"/>
              <a:t>Neither </a:t>
            </a:r>
            <a:r>
              <a:rPr lang="en-US" baseline="0" dirty="0" err="1"/>
              <a:t>workl</a:t>
            </a:r>
            <a:r>
              <a:rPr lang="en-US" baseline="0" dirty="0"/>
              <a:t> intuitively uses how children work</a:t>
            </a:r>
          </a:p>
        </p:txBody>
      </p:sp>
      <p:sp>
        <p:nvSpPr>
          <p:cNvPr id="6" name="Footer Placeholder 5"/>
          <p:cNvSpPr>
            <a:spLocks noGrp="1"/>
          </p:cNvSpPr>
          <p:nvPr>
            <p:ph type="ftr" sz="quarter" idx="12"/>
          </p:nvPr>
        </p:nvSpPr>
        <p:spPr/>
        <p:txBody>
          <a:bodyPr/>
          <a:lstStyle/>
          <a:p>
            <a:r>
              <a:rPr lang="en-US"/>
              <a:t>Slalom</a:t>
            </a:r>
          </a:p>
        </p:txBody>
      </p:sp>
    </p:spTree>
    <p:extLst>
      <p:ext uri="{BB962C8B-B14F-4D97-AF65-F5344CB8AC3E}">
        <p14:creationId xmlns:p14="http://schemas.microsoft.com/office/powerpoint/2010/main" val="107520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Traditional Machine Learning can, in rare instances, give you true decision making capabilities</a:t>
            </a:r>
          </a:p>
          <a:p>
            <a:pPr lvl="0">
              <a:defRPr/>
            </a:pPr>
            <a:r>
              <a:rPr lang="en-US" dirty="0"/>
              <a:t>-&gt; At what point does exhaustive description of the environment become redundant? Where does the granularity and the features that needs to be used not redundant?</a:t>
            </a:r>
          </a:p>
          <a:p>
            <a:r>
              <a:rPr lang="en-US" dirty="0"/>
              <a:t>-&gt; There is always going to some crucial information that is missing when we capture information (Wittgenstein)</a:t>
            </a:r>
          </a:p>
          <a:p>
            <a:r>
              <a:rPr lang="en-US" dirty="0"/>
              <a:t>-&gt; Using traditional ML we are inherently doing some dimensional reduction: reducing the environment into a description</a:t>
            </a:r>
          </a:p>
          <a:p>
            <a:r>
              <a:rPr lang="en-US" dirty="0"/>
              <a:t>-&gt; Ironically, it fails at something humans do all the time: interact with an environment</a:t>
            </a:r>
          </a:p>
          <a:p>
            <a:endParaRPr lang="en-US" dirty="0"/>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70702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78153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interaction with an environment through an actions and rewards.</a:t>
            </a:r>
          </a:p>
          <a:p>
            <a:endParaRPr lang="en-US" dirty="0"/>
          </a:p>
          <a:p>
            <a:r>
              <a:rPr lang="en-US" dirty="0"/>
              <a:t>The agent takes an action, the environment gives something back. Depending on the reward it gets, the agent will perform another action.</a:t>
            </a:r>
          </a:p>
          <a:p>
            <a:r>
              <a:rPr lang="en-US" dirty="0"/>
              <a:t>By convention, rewards are negative</a:t>
            </a:r>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186431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Where you are in the world</a:t>
            </a:r>
          </a:p>
          <a:p>
            <a:r>
              <a:rPr lang="en-US" dirty="0"/>
              <a:t>Action: What am I going to do?</a:t>
            </a:r>
          </a:p>
          <a:p>
            <a:r>
              <a:rPr lang="en-US" dirty="0"/>
              <a:t>Policy: Sequence of actions</a:t>
            </a:r>
          </a:p>
          <a:p>
            <a:r>
              <a:rPr lang="en-US" dirty="0"/>
              <a:t>Greedy: Short term reward</a:t>
            </a:r>
          </a:p>
          <a:p>
            <a:r>
              <a:rPr lang="en-US" dirty="0"/>
              <a:t>Optimal: Long term reward</a:t>
            </a:r>
          </a:p>
          <a:p>
            <a:r>
              <a:rPr lang="en-US" dirty="0"/>
              <a:t>Discount factor: How long term will affect reward (decay)</a:t>
            </a:r>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134800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RL expected to be used?</a:t>
            </a:r>
          </a:p>
          <a:p>
            <a:endParaRPr lang="en-US" dirty="0"/>
          </a:p>
          <a:p>
            <a:r>
              <a:rPr lang="en-US" dirty="0"/>
              <a:t>-&gt; Games: Designing better AI systems.</a:t>
            </a:r>
          </a:p>
          <a:p>
            <a:r>
              <a:rPr lang="en-US" dirty="0"/>
              <a:t>-&gt; Resource allocation: How to allocate resources according to the situation you are in</a:t>
            </a:r>
          </a:p>
          <a:p>
            <a:r>
              <a:rPr lang="en-US" dirty="0"/>
              <a:t>-&gt; Healthcare: Personalized doctor allocation</a:t>
            </a:r>
          </a:p>
          <a:p>
            <a:r>
              <a:rPr lang="en-US" dirty="0"/>
              <a:t>-&gt; Advertisement: what to show and not show? What colors?</a:t>
            </a:r>
          </a:p>
          <a:p>
            <a:r>
              <a:rPr lang="en-US" dirty="0"/>
              <a:t>-&gt; Traffic control: During rush hour, how to change traffic light times?</a:t>
            </a:r>
          </a:p>
          <a:p>
            <a:r>
              <a:rPr lang="en-US" dirty="0"/>
              <a:t>-&gt; Self-driving cars: How should I turn the steering wheel?</a:t>
            </a:r>
          </a:p>
          <a:p>
            <a:r>
              <a:rPr lang="en-US" dirty="0"/>
              <a:t>-&gt; Robotics: How can I lift this block?</a:t>
            </a:r>
          </a:p>
          <a:p>
            <a:endParaRPr lang="en-US" dirty="0"/>
          </a:p>
          <a:p>
            <a:r>
              <a:rPr lang="en-US" dirty="0"/>
              <a:t>FOCUS: STILL IN ITS INFANCY, </a:t>
            </a:r>
          </a:p>
        </p:txBody>
      </p:sp>
      <p:sp>
        <p:nvSpPr>
          <p:cNvPr id="4" name="Footer Placeholder 3"/>
          <p:cNvSpPr>
            <a:spLocks noGrp="1"/>
          </p:cNvSpPr>
          <p:nvPr>
            <p:ph type="ftr" sz="quarter" idx="4"/>
          </p:nvPr>
        </p:nvSpPr>
        <p:spPr/>
        <p:txBody>
          <a:bodyPr/>
          <a:lstStyle/>
          <a:p>
            <a:r>
              <a:rPr lang="en-US"/>
              <a:t>Slalom</a:t>
            </a:r>
          </a:p>
        </p:txBody>
      </p:sp>
    </p:spTree>
    <p:extLst>
      <p:ext uri="{BB962C8B-B14F-4D97-AF65-F5344CB8AC3E}">
        <p14:creationId xmlns:p14="http://schemas.microsoft.com/office/powerpoint/2010/main" val="307990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o.slalom.com/field-guide" TargetMode="External"/><Relationship Id="rId2" Type="http://schemas.openxmlformats.org/officeDocument/2006/relationships/hyperlink" Target="https://twodegrees1.sharepoint.com/teams/marketing?e=1:b32776005dc247d1809b137e5f92e3a3"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476657" y="546221"/>
            <a:ext cx="4044543" cy="3203954"/>
          </a:xfrm>
          <a:prstGeom prst="rect">
            <a:avLst/>
          </a:prstGeom>
          <a:noFill/>
        </p:spPr>
        <p:txBody>
          <a:bodyPr wrap="square" lIns="0" tIns="0" rIns="0" bIns="0" rtlCol="0">
            <a:spAutoFit/>
          </a:bodyPr>
          <a:lstStyle/>
          <a:p>
            <a:pPr>
              <a:lnSpc>
                <a:spcPct val="90000"/>
              </a:lnSpc>
              <a:spcBef>
                <a:spcPts val="600"/>
              </a:spcBef>
              <a:buClr>
                <a:srgbClr val="CC0000"/>
              </a:buClr>
              <a:buSzPct val="110000"/>
            </a:pPr>
            <a:r>
              <a:rPr lang="en-US" sz="2000" b="0" dirty="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2019</a:t>
            </a:r>
            <a:r>
              <a:rPr lang="en-US" sz="20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rPr>
              <a:t> Template and Toolkit</a:t>
            </a: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rPr>
              <a:t>The following slides are intended as a template for adding content. Use this deck as a resource, while crafting your presentation or document.</a:t>
            </a:r>
          </a:p>
          <a:p>
            <a:pPr>
              <a:lnSpc>
                <a:spcPct val="90000"/>
              </a:lnSpc>
              <a:spcBef>
                <a:spcPts val="600"/>
              </a:spcBef>
              <a:buClr>
                <a:srgbClr val="CC0000"/>
              </a:buClr>
              <a:buSzPct val="110000"/>
            </a:pP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100000"/>
              </a:lnSpc>
              <a:spcBef>
                <a:spcPts val="600"/>
              </a:spcBef>
              <a:buClr>
                <a:srgbClr val="CC0000"/>
              </a:buClr>
              <a:buSzPct val="110000"/>
            </a:pP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100000"/>
              </a:lnSpc>
              <a:spcBef>
                <a:spcPts val="600"/>
              </a:spcBef>
              <a:buClr>
                <a:srgbClr val="CC0000"/>
              </a:buClr>
              <a:buSzPct val="110000"/>
            </a:pPr>
            <a:r>
              <a:rPr lang="en-US" sz="1200" b="0" dirty="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brand.slalom.com</a:t>
            </a:r>
            <a:endParaRPr lang="en-US" sz="1200" b="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100000"/>
              </a:lnSpc>
              <a:spcBef>
                <a:spcPts val="600"/>
              </a:spcBef>
              <a:buClr>
                <a:srgbClr val="CC0000"/>
              </a:buClr>
              <a:buSzPct val="110000"/>
            </a:pP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rPr>
              <a:t>For more information on brand download the </a:t>
            </a: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Field Guide</a:t>
            </a: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200" b="0" baseline="0" dirty="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8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Photo">
    <p:bg>
      <p:bgPr>
        <a:solidFill>
          <a:srgbClr val="FFFFFF"/>
        </a:solidFill>
        <a:effectLst/>
      </p:bgPr>
    </p:bg>
    <p:spTree>
      <p:nvGrpSpPr>
        <p:cNvPr id="1" name=""/>
        <p:cNvGrpSpPr/>
        <p:nvPr/>
      </p:nvGrpSpPr>
      <p:grpSpPr>
        <a:xfrm>
          <a:off x="0" y="0"/>
          <a:ext cx="0" cy="0"/>
          <a:chOff x="0" y="0"/>
          <a:chExt cx="0" cy="0"/>
        </a:xfrm>
      </p:grpSpPr>
      <p:sp>
        <p:nvSpPr>
          <p:cNvPr id="4" name="Picture Placeholder 4"/>
          <p:cNvSpPr>
            <a:spLocks noGrp="1"/>
          </p:cNvSpPr>
          <p:nvPr>
            <p:ph type="pic" sz="quarter" idx="21"/>
          </p:nvPr>
        </p:nvSpPr>
        <p:spPr>
          <a:xfrm>
            <a:off x="0" y="0"/>
            <a:ext cx="9144000" cy="5143500"/>
          </a:xfrm>
          <a:prstGeom prst="rect">
            <a:avLst/>
          </a:prstGeom>
          <a:solidFill>
            <a:schemeClr val="accent5"/>
          </a:solidFill>
        </p:spPr>
        <p:txBody>
          <a:bodyPr vert="horz" wrap="square" lIns="0" tIns="914400" rIns="0" bIns="45720" rtlCol="0" anchor="ctr">
            <a:noAutofit/>
          </a:bodyPr>
          <a:lstStyle>
            <a:lvl1pPr marL="0" indent="0" algn="ctr">
              <a:buNone/>
              <a:defRPr lang="en-US">
                <a:solidFill>
                  <a:schemeClr val="bg1"/>
                </a:solidFill>
              </a:defRPr>
            </a:lvl1pPr>
          </a:lstStyle>
          <a:p>
            <a:pPr marL="173038" lvl="0" indent="-173038" algn="ctr"/>
            <a:r>
              <a:rPr lang="en-US"/>
              <a:t>Click icon to add picture</a:t>
            </a:r>
          </a:p>
        </p:txBody>
      </p:sp>
      <p:sp>
        <p:nvSpPr>
          <p:cNvPr id="3" name="Title Placeholder 1"/>
          <p:cNvSpPr>
            <a:spLocks noGrp="1"/>
          </p:cNvSpPr>
          <p:nvPr>
            <p:ph type="title" hasCustomPrompt="1"/>
          </p:nvPr>
        </p:nvSpPr>
        <p:spPr>
          <a:xfrm>
            <a:off x="466852" y="438150"/>
            <a:ext cx="3293618" cy="2312253"/>
          </a:xfrm>
          <a:prstGeom prst="rect">
            <a:avLst/>
          </a:prstGeom>
        </p:spPr>
        <p:txBody>
          <a:bodyPr vert="horz" lIns="0" tIns="0" rIns="91440" bIns="45720" rtlCol="0" anchor="t">
            <a:noAutofit/>
          </a:bodyPr>
          <a:lstStyle>
            <a:lvl1pPr marL="0" algn="l" defTabSz="914400" rtl="0" eaLnBrk="1" latinLnBrk="0" hangingPunct="1">
              <a:lnSpc>
                <a:spcPct val="80000"/>
              </a:lnSpc>
              <a:spcBef>
                <a:spcPct val="0"/>
              </a:spcBef>
              <a:buNone/>
              <a:defRPr lang="en-US" sz="4000" b="1" kern="0" spc="-150" baseline="0" dirty="0">
                <a:solidFill>
                  <a:schemeClr val="bg1"/>
                </a:solidFill>
                <a:latin typeface="+mj-lt"/>
                <a:ea typeface="Roboto Medium" panose="02000000000000000000" pitchFamily="2" charset="0"/>
                <a:cs typeface="Arial" panose="020B0604020202020204" pitchFamily="34" charset="0"/>
              </a:defRPr>
            </a:lvl1pPr>
          </a:lstStyle>
          <a:p>
            <a:r>
              <a:rPr lang="en-US" dirty="0"/>
              <a:t>Enter text to edit master style </a:t>
            </a:r>
          </a:p>
        </p:txBody>
      </p:sp>
    </p:spTree>
    <p:extLst>
      <p:ext uri="{BB962C8B-B14F-4D97-AF65-F5344CB8AC3E}">
        <p14:creationId xmlns:p14="http://schemas.microsoft.com/office/powerpoint/2010/main" val="83392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_dark">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466852" y="438150"/>
            <a:ext cx="3293618" cy="231225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600" b="1" kern="0" spc="-150" baseline="0" dirty="0">
                <a:solidFill>
                  <a:schemeClr val="bg1"/>
                </a:solidFill>
                <a:latin typeface="+mj-lt"/>
                <a:ea typeface="Roboto Medium" panose="02000000000000000000" pitchFamily="2" charset="0"/>
                <a:cs typeface="Arial" panose="020B0604020202020204" pitchFamily="34" charset="0"/>
              </a:defRPr>
            </a:lvl1pPr>
          </a:lstStyle>
          <a:p>
            <a:r>
              <a:rPr lang="en-US" dirty="0"/>
              <a:t>Enter text to edit master style </a:t>
            </a:r>
          </a:p>
        </p:txBody>
      </p:sp>
      <p:sp>
        <p:nvSpPr>
          <p:cNvPr id="3" name="Text Placeholder 2"/>
          <p:cNvSpPr>
            <a:spLocks noGrp="1"/>
          </p:cNvSpPr>
          <p:nvPr>
            <p:ph type="body" sz="quarter" idx="10" hasCustomPrompt="1"/>
          </p:nvPr>
        </p:nvSpPr>
        <p:spPr>
          <a:xfrm>
            <a:off x="4571999" y="518433"/>
            <a:ext cx="3308555" cy="2212971"/>
          </a:xfrm>
        </p:spPr>
        <p:txBody>
          <a:bodyPr tIns="0" bIns="0"/>
          <a:lstStyle>
            <a:lvl1pPr marL="0" indent="0">
              <a:buNone/>
              <a:defRPr sz="1600" baseline="0">
                <a:solidFill>
                  <a:schemeClr val="accent6"/>
                </a:solidFill>
              </a:defRPr>
            </a:lvl1pPr>
            <a:lvl2pPr marL="173037" indent="0">
              <a:buNone/>
              <a:defRPr>
                <a:solidFill>
                  <a:schemeClr val="accent6"/>
                </a:solidFill>
              </a:defRPr>
            </a:lvl2pPr>
            <a:lvl3pPr marL="323850" indent="0">
              <a:buNone/>
              <a:defRPr>
                <a:solidFill>
                  <a:schemeClr val="accent6"/>
                </a:solidFill>
              </a:defRPr>
            </a:lvl3pPr>
            <a:lvl4pPr marL="457200" indent="0">
              <a:buNone/>
              <a:defRPr>
                <a:solidFill>
                  <a:schemeClr val="accent6"/>
                </a:solidFill>
              </a:defRPr>
            </a:lvl4pPr>
            <a:lvl5pPr marL="593725" indent="0">
              <a:buNone/>
              <a:defRPr>
                <a:solidFill>
                  <a:schemeClr val="accent6"/>
                </a:solidFill>
              </a:defRPr>
            </a:lvl5pPr>
          </a:lstStyle>
          <a:p>
            <a:pPr lvl="0"/>
            <a:r>
              <a:rPr lang="en-US" dirty="0"/>
              <a:t>Enter text here</a:t>
            </a:r>
            <a:endParaRPr lang="en-GB" dirty="0"/>
          </a:p>
        </p:txBody>
      </p:sp>
      <p:sp>
        <p:nvSpPr>
          <p:cNvPr id="5" name="TextBox 4"/>
          <p:cNvSpPr txBox="1"/>
          <p:nvPr userDrawn="1"/>
        </p:nvSpPr>
        <p:spPr>
          <a:xfrm>
            <a:off x="8236268" y="4560147"/>
            <a:ext cx="449636" cy="171450"/>
          </a:xfrm>
          <a:prstGeom prst="rect">
            <a:avLst/>
          </a:prstGeom>
          <a:noFill/>
        </p:spPr>
        <p:txBody>
          <a:bodyPr wrap="square" lIns="0" tIns="0" rIns="0" bIns="0" rtlCol="0" anchor="b">
            <a:noAutofit/>
          </a:bodyPr>
          <a:lstStyle/>
          <a:p>
            <a:pPr algn="r">
              <a:lnSpc>
                <a:spcPct val="150000"/>
              </a:lnSpc>
              <a:spcBef>
                <a:spcPts val="1200"/>
              </a:spcBef>
              <a:buClr>
                <a:srgbClr val="CC0000"/>
              </a:buClr>
              <a:buSzPct val="110000"/>
            </a:pPr>
            <a:fld id="{A86CDF6F-2953-460E-BD1D-295C411077A7}" type="slidenum">
              <a:rPr lang="en-GB" sz="600" spc="0" baseline="0" smtClean="0">
                <a:solidFill>
                  <a:schemeClr val="accent5"/>
                </a:solidFill>
                <a:latin typeface="Arial" panose="020B0604020202020204" pitchFamily="34" charset="0"/>
                <a:cs typeface="Arial" panose="020B0604020202020204" pitchFamily="34" charset="0"/>
              </a:rPr>
              <a:t>‹#›</a:t>
            </a:fld>
            <a:endParaRPr lang="en-GB" sz="600" spc="0" baseline="0" dirty="0">
              <a:solidFill>
                <a:schemeClr val="accent5"/>
              </a:solidFill>
              <a:latin typeface="Arial" panose="020B0604020202020204" pitchFamily="34" charset="0"/>
              <a:cs typeface="Arial" panose="020B0604020202020204" pitchFamily="34" charset="0"/>
            </a:endParaRPr>
          </a:p>
        </p:txBody>
      </p:sp>
      <p:sp>
        <p:nvSpPr>
          <p:cNvPr id="7"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368423628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_gray">
    <p:bg>
      <p:bgPr>
        <a:solidFill>
          <a:schemeClr val="bg2"/>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466852" y="438150"/>
            <a:ext cx="3225038" cy="231225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600" b="1" kern="0" spc="-150" baseline="0" dirty="0">
                <a:solidFill>
                  <a:schemeClr val="accent3"/>
                </a:solidFill>
                <a:latin typeface="+mj-lt"/>
                <a:ea typeface="Roboto Medium" panose="02000000000000000000" pitchFamily="2" charset="0"/>
                <a:cs typeface="Arial" panose="020B0604020202020204" pitchFamily="34" charset="0"/>
              </a:defRPr>
            </a:lvl1pPr>
          </a:lstStyle>
          <a:p>
            <a:r>
              <a:rPr lang="en-US" dirty="0"/>
              <a:t>Enter text to edit master style </a:t>
            </a:r>
          </a:p>
        </p:txBody>
      </p:sp>
      <p:sp>
        <p:nvSpPr>
          <p:cNvPr id="7" name="Text Placeholder 2"/>
          <p:cNvSpPr>
            <a:spLocks noGrp="1"/>
          </p:cNvSpPr>
          <p:nvPr>
            <p:ph type="body" sz="quarter" idx="13" hasCustomPrompt="1"/>
          </p:nvPr>
        </p:nvSpPr>
        <p:spPr>
          <a:xfrm>
            <a:off x="4586748" y="518433"/>
            <a:ext cx="3267634" cy="2506435"/>
          </a:xfrm>
        </p:spPr>
        <p:txBody>
          <a:bodyPr tIns="0" bIns="0" anchor="t"/>
          <a:lstStyle>
            <a:lvl1pPr marL="0" indent="0" algn="l" defTabSz="914400" rtl="0" eaLnBrk="1" latinLnBrk="0" hangingPunct="1">
              <a:lnSpc>
                <a:spcPct val="100000"/>
              </a:lnSpc>
              <a:spcBef>
                <a:spcPts val="750"/>
              </a:spcBef>
              <a:buClr>
                <a:schemeClr val="accent2"/>
              </a:buClr>
              <a:buSzPct val="110000"/>
              <a:buFont typeface="Wingdings" panose="05000000000000000000" pitchFamily="2" charset="2"/>
              <a:buNone/>
              <a:defRPr lang="en-US" sz="1600" kern="1200" spc="0" baseline="0" dirty="0" smtClean="0">
                <a:solidFill>
                  <a:schemeClr val="accent4"/>
                </a:solidFill>
                <a:latin typeface="+mj-lt"/>
                <a:ea typeface="+mn-ea"/>
                <a:cs typeface="Segoe UI" panose="020B0502040204020203" pitchFamily="34" charset="0"/>
              </a:defRPr>
            </a:lvl1pPr>
            <a:lvl2pPr marL="0" indent="0" algn="l" defTabSz="914400" rtl="0" eaLnBrk="1" latinLnBrk="0" hangingPunct="1">
              <a:lnSpc>
                <a:spcPct val="150000"/>
              </a:lnSpc>
              <a:spcBef>
                <a:spcPts val="0"/>
              </a:spcBef>
              <a:buClr>
                <a:schemeClr val="accent2"/>
              </a:buClr>
              <a:buSzPct val="110000"/>
              <a:buFont typeface="Wingdings" panose="05000000000000000000" pitchFamily="2" charset="2"/>
              <a:buNone/>
              <a:defRPr lang="en-US" sz="1600" kern="1200" spc="80" baseline="0" dirty="0" smtClean="0">
                <a:solidFill>
                  <a:schemeClr val="accent6"/>
                </a:solidFill>
                <a:latin typeface="+mj-lt"/>
                <a:ea typeface="+mn-ea"/>
                <a:cs typeface="Segoe UI" panose="020B0502040204020203" pitchFamily="34" charset="0"/>
              </a:defRPr>
            </a:lvl2pPr>
            <a:lvl3pPr marL="0" indent="0" algn="l" defTabSz="914400" rtl="0" eaLnBrk="1" latinLnBrk="0" hangingPunct="1">
              <a:lnSpc>
                <a:spcPct val="150000"/>
              </a:lnSpc>
              <a:spcBef>
                <a:spcPts val="0"/>
              </a:spcBef>
              <a:buClr>
                <a:schemeClr val="accent2"/>
              </a:buClr>
              <a:buSzPct val="110000"/>
              <a:buFont typeface="Wingdings" panose="05000000000000000000" pitchFamily="2" charset="2"/>
              <a:buNone/>
              <a:defRPr lang="en-US" sz="1600" kern="1200" spc="80" baseline="0" dirty="0" smtClean="0">
                <a:solidFill>
                  <a:schemeClr val="accent6"/>
                </a:solidFill>
                <a:latin typeface="+mj-lt"/>
                <a:ea typeface="+mn-ea"/>
                <a:cs typeface="Segoe UI" panose="020B0502040204020203" pitchFamily="34" charset="0"/>
              </a:defRPr>
            </a:lvl3pPr>
            <a:lvl4pPr marL="0" indent="0" algn="l" defTabSz="914400" rtl="0" eaLnBrk="1" latinLnBrk="0" hangingPunct="1">
              <a:lnSpc>
                <a:spcPct val="150000"/>
              </a:lnSpc>
              <a:spcBef>
                <a:spcPts val="0"/>
              </a:spcBef>
              <a:buClr>
                <a:schemeClr val="accent2"/>
              </a:buClr>
              <a:buSzPct val="110000"/>
              <a:buFont typeface="Wingdings" panose="05000000000000000000" pitchFamily="2" charset="2"/>
              <a:buNone/>
              <a:defRPr lang="en-US" sz="1600" kern="1200" spc="80" baseline="0" dirty="0" smtClean="0">
                <a:solidFill>
                  <a:schemeClr val="accent6"/>
                </a:solidFill>
                <a:latin typeface="+mj-lt"/>
                <a:ea typeface="+mn-ea"/>
                <a:cs typeface="Segoe UI" panose="020B0502040204020203" pitchFamily="34" charset="0"/>
              </a:defRPr>
            </a:lvl4pPr>
            <a:lvl5pPr marL="0" indent="0" algn="l" defTabSz="914400" rtl="0" eaLnBrk="1" latinLnBrk="0" hangingPunct="1">
              <a:lnSpc>
                <a:spcPct val="150000"/>
              </a:lnSpc>
              <a:spcBef>
                <a:spcPts val="0"/>
              </a:spcBef>
              <a:buClr>
                <a:schemeClr val="accent2"/>
              </a:buClr>
              <a:buSzPct val="110000"/>
              <a:buFont typeface="Wingdings" panose="05000000000000000000" pitchFamily="2" charset="2"/>
              <a:buNone/>
              <a:defRPr lang="en-GB" sz="1600" kern="1200" spc="80" baseline="0" dirty="0" smtClean="0">
                <a:solidFill>
                  <a:schemeClr val="accent6"/>
                </a:solidFill>
                <a:latin typeface="+mj-lt"/>
                <a:ea typeface="+mn-ea"/>
                <a:cs typeface="Segoe UI" panose="020B0502040204020203" pitchFamily="34" charset="0"/>
              </a:defRPr>
            </a:lvl5pPr>
          </a:lstStyle>
          <a:p>
            <a:pPr lvl="0"/>
            <a:r>
              <a:rPr lang="en-US" dirty="0"/>
              <a:t>Enter text here</a:t>
            </a:r>
            <a:endParaRPr lang="en-GB" dirty="0"/>
          </a:p>
        </p:txBody>
      </p:sp>
      <p:sp>
        <p:nvSpPr>
          <p:cNvPr id="4" name="TextBox 3"/>
          <p:cNvSpPr txBox="1"/>
          <p:nvPr userDrawn="1"/>
        </p:nvSpPr>
        <p:spPr>
          <a:xfrm>
            <a:off x="8236268" y="4560148"/>
            <a:ext cx="449636" cy="171450"/>
          </a:xfrm>
          <a:prstGeom prst="rect">
            <a:avLst/>
          </a:prstGeom>
          <a:noFill/>
        </p:spPr>
        <p:txBody>
          <a:bodyPr wrap="square" lIns="0" tIns="0" rIns="0" bIns="0" rtlCol="0" anchor="b">
            <a:noAutofit/>
          </a:bodyPr>
          <a:lstStyle/>
          <a:p>
            <a:pPr algn="r">
              <a:lnSpc>
                <a:spcPct val="150000"/>
              </a:lnSpc>
              <a:spcBef>
                <a:spcPts val="1200"/>
              </a:spcBef>
              <a:buClr>
                <a:srgbClr val="CC0000"/>
              </a:buClr>
              <a:buSzPct val="110000"/>
            </a:pPr>
            <a:fld id="{A86CDF6F-2953-460E-BD1D-295C411077A7}" type="slidenum">
              <a:rPr lang="en-GB" sz="600" spc="0" baseline="0" smtClean="0">
                <a:solidFill>
                  <a:schemeClr val="accent5"/>
                </a:solidFill>
                <a:latin typeface="Arial" panose="020B0604020202020204" pitchFamily="34" charset="0"/>
                <a:cs typeface="Arial" panose="020B0604020202020204" pitchFamily="34" charset="0"/>
              </a:rPr>
              <a:t>‹#›</a:t>
            </a:fld>
            <a:endParaRPr lang="en-GB" sz="600" spc="0" baseline="0" dirty="0" err="1">
              <a:solidFill>
                <a:schemeClr val="accent5"/>
              </a:solidFill>
              <a:latin typeface="Arial" panose="020B0604020202020204" pitchFamily="34" charset="0"/>
              <a:cs typeface="Arial" panose="020B0604020202020204" pitchFamily="34" charset="0"/>
            </a:endParaRPr>
          </a:p>
        </p:txBody>
      </p:sp>
      <p:sp>
        <p:nvSpPr>
          <p:cNvPr id="5" name="Text Placeholder 3"/>
          <p:cNvSpPr>
            <a:spLocks noGrp="1"/>
          </p:cNvSpPr>
          <p:nvPr>
            <p:ph type="body" sz="quarter" idx="17" hasCustomPrompt="1"/>
          </p:nvPr>
        </p:nvSpPr>
        <p:spPr>
          <a:xfrm>
            <a:off x="466725" y="4603376"/>
            <a:ext cx="1823085" cy="106456"/>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Tree>
    <p:extLst>
      <p:ext uri="{BB962C8B-B14F-4D97-AF65-F5344CB8AC3E}">
        <p14:creationId xmlns:p14="http://schemas.microsoft.com/office/powerpoint/2010/main" val="2879763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_divider_gray">
    <p:bg>
      <p:bgPr>
        <a:solidFill>
          <a:schemeClr val="bg2"/>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466851" y="1938770"/>
            <a:ext cx="6396343" cy="126595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4400" b="1" kern="0" spc="-150" baseline="0" dirty="0">
                <a:solidFill>
                  <a:schemeClr val="accent3"/>
                </a:solidFill>
                <a:latin typeface="+mj-lt"/>
                <a:ea typeface="Roboto Medium" panose="02000000000000000000" pitchFamily="2" charset="0"/>
                <a:cs typeface="Arial" panose="020B0604020202020204" pitchFamily="34" charset="0"/>
              </a:defRPr>
            </a:lvl1pPr>
          </a:lstStyle>
          <a:p>
            <a:r>
              <a:rPr lang="en-US" dirty="0"/>
              <a:t>Enter text to edit master style </a:t>
            </a:r>
          </a:p>
        </p:txBody>
      </p:sp>
      <p:sp>
        <p:nvSpPr>
          <p:cNvPr id="8" name="Text Placeholder 7"/>
          <p:cNvSpPr>
            <a:spLocks noGrp="1"/>
          </p:cNvSpPr>
          <p:nvPr>
            <p:ph type="body" sz="quarter" idx="10" hasCustomPrompt="1"/>
          </p:nvPr>
        </p:nvSpPr>
        <p:spPr>
          <a:xfrm>
            <a:off x="466725" y="3282950"/>
            <a:ext cx="6396038" cy="987425"/>
          </a:xfrm>
        </p:spPr>
        <p:txBody>
          <a:bodyPr/>
          <a:lstStyle>
            <a:lvl1pPr marL="228600" indent="-228600">
              <a:lnSpc>
                <a:spcPct val="100000"/>
              </a:lnSpc>
              <a:spcBef>
                <a:spcPts val="750"/>
              </a:spcBef>
              <a:buClr>
                <a:schemeClr val="accent4"/>
              </a:buClr>
              <a:buAutoNum type="arabicParenR"/>
              <a:defRPr/>
            </a:lvl1pPr>
          </a:lstStyle>
          <a:p>
            <a:pPr marL="342900" indent="-342900">
              <a:lnSpc>
                <a:spcPct val="100000"/>
              </a:lnSpc>
              <a:spcBef>
                <a:spcPts val="750"/>
              </a:spcBef>
              <a:buAutoNum type="arabicParenR"/>
            </a:pPr>
            <a:r>
              <a:rPr lang="en-US" sz="1200" b="0" spc="0" baseline="0" dirty="0">
                <a:solidFill>
                  <a:schemeClr val="accent4"/>
                </a:solidFill>
              </a:rPr>
              <a:t>Agenda item</a:t>
            </a:r>
          </a:p>
          <a:p>
            <a:pPr marL="342900" indent="-342900">
              <a:lnSpc>
                <a:spcPct val="100000"/>
              </a:lnSpc>
              <a:spcBef>
                <a:spcPts val="750"/>
              </a:spcBef>
              <a:buAutoNum type="arabicParenR"/>
            </a:pPr>
            <a:r>
              <a:rPr lang="en-US" sz="1200" b="0" spc="0" baseline="0" dirty="0">
                <a:solidFill>
                  <a:schemeClr val="accent4"/>
                </a:solidFill>
              </a:rPr>
              <a:t>Agenda item</a:t>
            </a:r>
          </a:p>
          <a:p>
            <a:pPr marL="342900" indent="-342900">
              <a:lnSpc>
                <a:spcPct val="100000"/>
              </a:lnSpc>
              <a:spcBef>
                <a:spcPts val="750"/>
              </a:spcBef>
              <a:buAutoNum type="arabicParenR"/>
            </a:pPr>
            <a:r>
              <a:rPr lang="en-US" sz="1200" b="0" spc="0" baseline="0" dirty="0">
                <a:solidFill>
                  <a:schemeClr val="accent4"/>
                </a:solidFill>
              </a:rPr>
              <a:t>Agenda item</a:t>
            </a:r>
          </a:p>
        </p:txBody>
      </p:sp>
      <p:sp>
        <p:nvSpPr>
          <p:cNvPr id="4" name="TextBox 3"/>
          <p:cNvSpPr txBox="1"/>
          <p:nvPr userDrawn="1"/>
        </p:nvSpPr>
        <p:spPr>
          <a:xfrm>
            <a:off x="8236268" y="4560148"/>
            <a:ext cx="449636" cy="171450"/>
          </a:xfrm>
          <a:prstGeom prst="rect">
            <a:avLst/>
          </a:prstGeom>
          <a:noFill/>
        </p:spPr>
        <p:txBody>
          <a:bodyPr wrap="square" lIns="0" tIns="0" rIns="0" bIns="0" rtlCol="0" anchor="b">
            <a:noAutofit/>
          </a:bodyPr>
          <a:lstStyle/>
          <a:p>
            <a:pPr algn="r">
              <a:lnSpc>
                <a:spcPct val="150000"/>
              </a:lnSpc>
              <a:spcBef>
                <a:spcPts val="1200"/>
              </a:spcBef>
              <a:buClr>
                <a:srgbClr val="CC0000"/>
              </a:buClr>
              <a:buSzPct val="110000"/>
            </a:pPr>
            <a:fld id="{A86CDF6F-2953-460E-BD1D-295C411077A7}" type="slidenum">
              <a:rPr lang="en-GB" sz="600" spc="0" baseline="0" smtClean="0">
                <a:solidFill>
                  <a:schemeClr val="accent5"/>
                </a:solidFill>
                <a:latin typeface="Arial" panose="020B0604020202020204" pitchFamily="34" charset="0"/>
                <a:cs typeface="Arial" panose="020B0604020202020204" pitchFamily="34" charset="0"/>
              </a:rPr>
              <a:t>‹#›</a:t>
            </a:fld>
            <a:endParaRPr lang="en-GB" sz="600" spc="0" baseline="0" dirty="0" err="1">
              <a:solidFill>
                <a:schemeClr val="accent5"/>
              </a:solidFill>
              <a:latin typeface="Arial" panose="020B0604020202020204" pitchFamily="34" charset="0"/>
              <a:cs typeface="Arial" panose="020B0604020202020204" pitchFamily="34" charset="0"/>
            </a:endParaRPr>
          </a:p>
        </p:txBody>
      </p:sp>
      <p:sp>
        <p:nvSpPr>
          <p:cNvPr id="5" name="Text Placeholder 3"/>
          <p:cNvSpPr>
            <a:spLocks noGrp="1"/>
          </p:cNvSpPr>
          <p:nvPr>
            <p:ph type="body" sz="quarter" idx="17" hasCustomPrompt="1"/>
          </p:nvPr>
        </p:nvSpPr>
        <p:spPr>
          <a:xfrm>
            <a:off x="466725" y="4603376"/>
            <a:ext cx="1823085" cy="106456"/>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Tree>
    <p:extLst>
      <p:ext uri="{BB962C8B-B14F-4D97-AF65-F5344CB8AC3E}">
        <p14:creationId xmlns:p14="http://schemas.microsoft.com/office/powerpoint/2010/main" val="2745310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Agenda_divider_gray">
    <p:bg>
      <p:bgRef idx="1001">
        <a:schemeClr val="bg1"/>
      </p:bgRef>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466851" y="1938770"/>
            <a:ext cx="6396343" cy="1265959"/>
          </a:xfrm>
          <a:prstGeom prst="rect">
            <a:avLst/>
          </a:prstGeom>
        </p:spPr>
        <p:txBody>
          <a:bodyPr vert="horz" lIns="0" tIns="0" rIns="0" bIns="0" rtlCol="0" anchor="b">
            <a:noAutofit/>
          </a:bodyPr>
          <a:lstStyle>
            <a:lvl1pPr marL="0" algn="l" defTabSz="914400" rtl="0" eaLnBrk="1" latinLnBrk="0" hangingPunct="1">
              <a:lnSpc>
                <a:spcPct val="90000"/>
              </a:lnSpc>
              <a:spcBef>
                <a:spcPct val="0"/>
              </a:spcBef>
              <a:buNone/>
              <a:defRPr lang="en-US" sz="4400" b="1" kern="0" spc="-150" baseline="0" dirty="0">
                <a:solidFill>
                  <a:schemeClr val="tx1"/>
                </a:solidFill>
                <a:latin typeface="+mj-lt"/>
                <a:ea typeface="Roboto Medium" panose="02000000000000000000" pitchFamily="2" charset="0"/>
                <a:cs typeface="Arial" panose="020B0604020202020204" pitchFamily="34" charset="0"/>
              </a:defRPr>
            </a:lvl1pPr>
          </a:lstStyle>
          <a:p>
            <a:r>
              <a:rPr lang="en-US" dirty="0"/>
              <a:t>Enter text to edit master style </a:t>
            </a:r>
          </a:p>
        </p:txBody>
      </p:sp>
      <p:sp>
        <p:nvSpPr>
          <p:cNvPr id="8" name="Text Placeholder 7"/>
          <p:cNvSpPr>
            <a:spLocks noGrp="1"/>
          </p:cNvSpPr>
          <p:nvPr>
            <p:ph type="body" sz="quarter" idx="10" hasCustomPrompt="1"/>
          </p:nvPr>
        </p:nvSpPr>
        <p:spPr>
          <a:xfrm>
            <a:off x="466725" y="3282950"/>
            <a:ext cx="6396038" cy="987425"/>
          </a:xfrm>
        </p:spPr>
        <p:txBody>
          <a:bodyPr/>
          <a:lstStyle>
            <a:lvl1pPr marL="228600" indent="-228600">
              <a:lnSpc>
                <a:spcPct val="100000"/>
              </a:lnSpc>
              <a:spcBef>
                <a:spcPts val="750"/>
              </a:spcBef>
              <a:buClr>
                <a:schemeClr val="accent4"/>
              </a:buClr>
              <a:buAutoNum type="arabicParenR"/>
              <a:defRPr>
                <a:solidFill>
                  <a:schemeClr val="accent6"/>
                </a:solidFill>
              </a:defRPr>
            </a:lvl1pPr>
          </a:lstStyle>
          <a:p>
            <a:pPr marL="342900" indent="-342900">
              <a:lnSpc>
                <a:spcPct val="100000"/>
              </a:lnSpc>
              <a:spcBef>
                <a:spcPts val="750"/>
              </a:spcBef>
              <a:buAutoNum type="arabicParenR"/>
            </a:pPr>
            <a:r>
              <a:rPr lang="en-US" sz="1200" b="0" spc="0" baseline="0" dirty="0">
                <a:solidFill>
                  <a:schemeClr val="accent4"/>
                </a:solidFill>
              </a:rPr>
              <a:t>Agenda item</a:t>
            </a:r>
          </a:p>
          <a:p>
            <a:pPr marL="342900" indent="-342900">
              <a:lnSpc>
                <a:spcPct val="100000"/>
              </a:lnSpc>
              <a:spcBef>
                <a:spcPts val="750"/>
              </a:spcBef>
              <a:buAutoNum type="arabicParenR"/>
            </a:pPr>
            <a:r>
              <a:rPr lang="en-US" sz="1200" b="0" spc="0" baseline="0" dirty="0">
                <a:solidFill>
                  <a:schemeClr val="accent4"/>
                </a:solidFill>
              </a:rPr>
              <a:t>Agenda item</a:t>
            </a:r>
          </a:p>
          <a:p>
            <a:pPr marL="342900" indent="-342900">
              <a:lnSpc>
                <a:spcPct val="100000"/>
              </a:lnSpc>
              <a:spcBef>
                <a:spcPts val="750"/>
              </a:spcBef>
              <a:buAutoNum type="arabicParenR"/>
            </a:pPr>
            <a:r>
              <a:rPr lang="en-US" sz="1200" b="0" spc="0" baseline="0" dirty="0">
                <a:solidFill>
                  <a:schemeClr val="accent4"/>
                </a:solidFill>
              </a:rPr>
              <a:t>Agenda item</a:t>
            </a:r>
          </a:p>
        </p:txBody>
      </p:sp>
      <p:sp>
        <p:nvSpPr>
          <p:cNvPr id="4" name="TextBox 3"/>
          <p:cNvSpPr txBox="1"/>
          <p:nvPr userDrawn="1"/>
        </p:nvSpPr>
        <p:spPr>
          <a:xfrm>
            <a:off x="8236268" y="4560148"/>
            <a:ext cx="449636" cy="171450"/>
          </a:xfrm>
          <a:prstGeom prst="rect">
            <a:avLst/>
          </a:prstGeom>
          <a:noFill/>
        </p:spPr>
        <p:txBody>
          <a:bodyPr wrap="square" lIns="0" tIns="0" rIns="0" bIns="0" rtlCol="0" anchor="b">
            <a:noAutofit/>
          </a:bodyPr>
          <a:lstStyle/>
          <a:p>
            <a:pPr algn="r">
              <a:lnSpc>
                <a:spcPct val="150000"/>
              </a:lnSpc>
              <a:spcBef>
                <a:spcPts val="1200"/>
              </a:spcBef>
              <a:buClr>
                <a:srgbClr val="CC0000"/>
              </a:buClr>
              <a:buSzPct val="110000"/>
            </a:pPr>
            <a:fld id="{A86CDF6F-2953-460E-BD1D-295C411077A7}" type="slidenum">
              <a:rPr lang="en-GB" sz="600" spc="0" baseline="0" smtClean="0">
                <a:solidFill>
                  <a:schemeClr val="accent5"/>
                </a:solidFill>
                <a:latin typeface="Arial" panose="020B0604020202020204" pitchFamily="34" charset="0"/>
                <a:cs typeface="Arial" panose="020B0604020202020204" pitchFamily="34" charset="0"/>
              </a:rPr>
              <a:t>‹#›</a:t>
            </a:fld>
            <a:endParaRPr lang="en-GB" sz="600" spc="0" baseline="0" dirty="0" err="1">
              <a:solidFill>
                <a:schemeClr val="accent5"/>
              </a:solidFill>
              <a:latin typeface="Arial" panose="020B0604020202020204" pitchFamily="34" charset="0"/>
              <a:cs typeface="Arial" panose="020B0604020202020204" pitchFamily="34" charset="0"/>
            </a:endParaRPr>
          </a:p>
        </p:txBody>
      </p:sp>
      <p:sp>
        <p:nvSpPr>
          <p:cNvPr id="5" name="Text Placeholder 3"/>
          <p:cNvSpPr>
            <a:spLocks noGrp="1"/>
          </p:cNvSpPr>
          <p:nvPr>
            <p:ph type="body" sz="quarter" idx="17" hasCustomPrompt="1"/>
          </p:nvPr>
        </p:nvSpPr>
        <p:spPr>
          <a:xfrm>
            <a:off x="466725" y="4612340"/>
            <a:ext cx="1823085" cy="97491"/>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245793913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_light">
    <p:bg>
      <p:bgPr>
        <a:solidFill>
          <a:srgbClr val="FFFFFF"/>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6"/>
          </p:nvPr>
        </p:nvSpPr>
        <p:spPr>
          <a:xfrm>
            <a:off x="465187" y="894740"/>
            <a:ext cx="8219717" cy="170816"/>
          </a:xfrm>
        </p:spPr>
        <p:txBody>
          <a:bodyPr tIns="0"/>
          <a:lstStyle>
            <a:lvl1pPr marL="0" indent="0">
              <a:buNone/>
              <a:defRPr lang="en-US" sz="1100" kern="1200" spc="0" baseline="0" dirty="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3" name="Text Placeholder 2"/>
          <p:cNvSpPr>
            <a:spLocks noGrp="1"/>
          </p:cNvSpPr>
          <p:nvPr>
            <p:ph type="body" sz="quarter" idx="17" hasCustomPrompt="1"/>
          </p:nvPr>
        </p:nvSpPr>
        <p:spPr>
          <a:xfrm>
            <a:off x="465138" y="438150"/>
            <a:ext cx="8221662" cy="368300"/>
          </a:xfrm>
        </p:spPr>
        <p:txBody>
          <a:bodyPr tIns="0" bIns="0"/>
          <a:lstStyle>
            <a:lvl1pPr marL="0" indent="0">
              <a:spcBef>
                <a:spcPts val="0"/>
              </a:spcBef>
              <a:buNone/>
              <a:defRPr sz="2400" b="1" spc="-70" baseline="0">
                <a:solidFill>
                  <a:schemeClr val="accent3"/>
                </a:solidFill>
              </a:defRPr>
            </a:lvl1pPr>
            <a:lvl2pPr>
              <a:defRPr b="1"/>
            </a:lvl2pPr>
            <a:lvl3pPr>
              <a:defRPr b="1"/>
            </a:lvl3pPr>
            <a:lvl4pPr>
              <a:defRPr b="1"/>
            </a:lvl4pPr>
            <a:lvl5pPr>
              <a:defRPr b="1"/>
            </a:lvl5pPr>
          </a:lstStyle>
          <a:p>
            <a:pPr lvl="0"/>
            <a:r>
              <a:rPr lang="en-US" dirty="0"/>
              <a:t>Insert slide title here</a:t>
            </a:r>
            <a:endParaRPr lang="en-GB" dirty="0"/>
          </a:p>
        </p:txBody>
      </p:sp>
      <p:sp>
        <p:nvSpPr>
          <p:cNvPr id="4" name="Text Placeholder 3"/>
          <p:cNvSpPr>
            <a:spLocks noGrp="1"/>
          </p:cNvSpPr>
          <p:nvPr>
            <p:ph type="body" sz="quarter" idx="18" hasCustomPrompt="1"/>
          </p:nvPr>
        </p:nvSpPr>
        <p:spPr>
          <a:xfrm>
            <a:off x="466725" y="4616824"/>
            <a:ext cx="1823085" cy="9300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
        <p:nvSpPr>
          <p:cNvPr id="5" name="Text Placeholder 4"/>
          <p:cNvSpPr>
            <a:spLocks noGrp="1"/>
          </p:cNvSpPr>
          <p:nvPr>
            <p:ph type="body" sz="quarter" idx="19"/>
          </p:nvPr>
        </p:nvSpPr>
        <p:spPr>
          <a:xfrm>
            <a:off x="466725" y="1206500"/>
            <a:ext cx="8220075" cy="2820988"/>
          </a:xfrm>
        </p:spPr>
        <p:txBody>
          <a:bodyPr/>
          <a:lstStyle>
            <a:lvl1pPr>
              <a:defRPr sz="1050">
                <a:solidFill>
                  <a:schemeClr val="accent5"/>
                </a:solidFill>
              </a:defRPr>
            </a:lvl1pPr>
            <a:lvl2pPr>
              <a:defRPr sz="1000">
                <a:solidFill>
                  <a:schemeClr val="accent5"/>
                </a:solidFill>
              </a:defRPr>
            </a:lvl2pPr>
            <a:lvl3pPr>
              <a:defRPr sz="900">
                <a:solidFill>
                  <a:schemeClr val="accent5"/>
                </a:solidFill>
              </a:defRPr>
            </a:lvl3pPr>
            <a:lvl4pPr>
              <a:defRPr sz="800">
                <a:solidFill>
                  <a:schemeClr val="accent5"/>
                </a:solidFill>
              </a:defRPr>
            </a:lvl4pPr>
            <a:lvl5pPr>
              <a:defRPr sz="800">
                <a:solidFill>
                  <a:schemeClr val="accent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66952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ubtitle_gray">
    <p:bg>
      <p:bgPr>
        <a:solidFill>
          <a:schemeClr val="bg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7" hasCustomPrompt="1"/>
          </p:nvPr>
        </p:nvSpPr>
        <p:spPr>
          <a:xfrm>
            <a:off x="465138" y="438150"/>
            <a:ext cx="8221662" cy="368300"/>
          </a:xfrm>
        </p:spPr>
        <p:txBody>
          <a:bodyPr tIns="0" bIns="0"/>
          <a:lstStyle>
            <a:lvl1pPr marL="0" indent="0">
              <a:spcBef>
                <a:spcPts val="0"/>
              </a:spcBef>
              <a:buNone/>
              <a:defRPr sz="2400" b="1" spc="-70" baseline="0">
                <a:solidFill>
                  <a:schemeClr val="accent3"/>
                </a:solidFill>
              </a:defRPr>
            </a:lvl1pPr>
            <a:lvl2pPr>
              <a:defRPr b="1"/>
            </a:lvl2pPr>
            <a:lvl3pPr>
              <a:defRPr b="1"/>
            </a:lvl3pPr>
            <a:lvl4pPr>
              <a:defRPr b="1"/>
            </a:lvl4pPr>
            <a:lvl5pPr>
              <a:defRPr b="1"/>
            </a:lvl5pPr>
          </a:lstStyle>
          <a:p>
            <a:pPr lvl="0"/>
            <a:r>
              <a:rPr lang="en-US" dirty="0"/>
              <a:t>Insert slide title here</a:t>
            </a:r>
            <a:endParaRPr lang="en-GB" dirty="0"/>
          </a:p>
        </p:txBody>
      </p:sp>
      <p:sp>
        <p:nvSpPr>
          <p:cNvPr id="8" name="Text Placeholder 4"/>
          <p:cNvSpPr>
            <a:spLocks noGrp="1"/>
          </p:cNvSpPr>
          <p:nvPr>
            <p:ph type="body" sz="quarter" idx="16"/>
          </p:nvPr>
        </p:nvSpPr>
        <p:spPr>
          <a:xfrm>
            <a:off x="465187" y="894740"/>
            <a:ext cx="8219717" cy="170816"/>
          </a:xfrm>
        </p:spPr>
        <p:txBody>
          <a:bodyPr tIns="0"/>
          <a:lstStyle>
            <a:lvl1pPr marL="0" indent="0">
              <a:buNone/>
              <a:defRPr lang="en-US" sz="1100" kern="1200" spc="0" baseline="0" dirty="0">
                <a:solidFill>
                  <a:schemeClr val="accent4"/>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5" name="Text Placeholder 3"/>
          <p:cNvSpPr>
            <a:spLocks noGrp="1"/>
          </p:cNvSpPr>
          <p:nvPr>
            <p:ph type="body" sz="quarter" idx="18" hasCustomPrompt="1"/>
          </p:nvPr>
        </p:nvSpPr>
        <p:spPr>
          <a:xfrm>
            <a:off x="466725" y="4612340"/>
            <a:ext cx="1823085" cy="97491"/>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
        <p:nvSpPr>
          <p:cNvPr id="6" name="Text Placeholder 4"/>
          <p:cNvSpPr>
            <a:spLocks noGrp="1"/>
          </p:cNvSpPr>
          <p:nvPr>
            <p:ph type="body" sz="quarter" idx="19"/>
          </p:nvPr>
        </p:nvSpPr>
        <p:spPr>
          <a:xfrm>
            <a:off x="466725" y="1206500"/>
            <a:ext cx="8220075" cy="2820988"/>
          </a:xfrm>
        </p:spPr>
        <p:txBody>
          <a:bodyPr/>
          <a:lstStyle>
            <a:lvl1pPr>
              <a:defRPr sz="1050"/>
            </a:lvl1pPr>
            <a:lvl2pPr>
              <a:defRPr sz="1000"/>
            </a:lvl2pPr>
            <a:lvl3pPr>
              <a:defRPr sz="900"/>
            </a:lvl3pPr>
            <a:lvl4pPr>
              <a:defRPr sz="800"/>
            </a:lvl4pPr>
            <a:lvl5pPr>
              <a:defRPr sz="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6806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Subtitle_dark">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type="body" sz="quarter" idx="17" hasCustomPrompt="1"/>
          </p:nvPr>
        </p:nvSpPr>
        <p:spPr>
          <a:xfrm>
            <a:off x="465138" y="438150"/>
            <a:ext cx="8221662" cy="368300"/>
          </a:xfrm>
        </p:spPr>
        <p:txBody>
          <a:bodyPr tIns="0" bIns="0"/>
          <a:lstStyle>
            <a:lvl1pPr marL="0" indent="0">
              <a:spcBef>
                <a:spcPts val="0"/>
              </a:spcBef>
              <a:buNone/>
              <a:defRPr sz="2400" b="1" spc="-70" baseline="0">
                <a:solidFill>
                  <a:schemeClr val="tx1"/>
                </a:solidFill>
              </a:defRPr>
            </a:lvl1pPr>
            <a:lvl2pPr>
              <a:defRPr b="1"/>
            </a:lvl2pPr>
            <a:lvl3pPr>
              <a:defRPr b="1"/>
            </a:lvl3pPr>
            <a:lvl4pPr>
              <a:defRPr b="1"/>
            </a:lvl4pPr>
            <a:lvl5pPr>
              <a:defRPr b="1"/>
            </a:lvl5pPr>
          </a:lstStyle>
          <a:p>
            <a:pPr lvl="0"/>
            <a:r>
              <a:rPr lang="en-US" dirty="0"/>
              <a:t>Insert slide title here</a:t>
            </a:r>
            <a:endParaRPr lang="en-GB" dirty="0"/>
          </a:p>
        </p:txBody>
      </p:sp>
      <p:sp>
        <p:nvSpPr>
          <p:cNvPr id="8" name="Text Placeholder 4"/>
          <p:cNvSpPr>
            <a:spLocks noGrp="1"/>
          </p:cNvSpPr>
          <p:nvPr>
            <p:ph type="body" sz="quarter" idx="16"/>
          </p:nvPr>
        </p:nvSpPr>
        <p:spPr>
          <a:xfrm>
            <a:off x="465187" y="894740"/>
            <a:ext cx="8219717" cy="170816"/>
          </a:xfrm>
        </p:spPr>
        <p:txBody>
          <a:bodyPr tIns="0"/>
          <a:lstStyle>
            <a:lvl1pPr marL="0" indent="0">
              <a:buNone/>
              <a:defRPr lang="en-US" sz="1100" kern="1200" spc="0" baseline="0" dirty="0">
                <a:solidFill>
                  <a:schemeClr val="accent6"/>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5" name="Text Placeholder 3"/>
          <p:cNvSpPr>
            <a:spLocks noGrp="1"/>
          </p:cNvSpPr>
          <p:nvPr>
            <p:ph type="body" sz="quarter" idx="18" hasCustomPrompt="1"/>
          </p:nvPr>
        </p:nvSpPr>
        <p:spPr>
          <a:xfrm>
            <a:off x="466725" y="4612340"/>
            <a:ext cx="1823085" cy="97491"/>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
        <p:nvSpPr>
          <p:cNvPr id="6" name="Text Placeholder 4"/>
          <p:cNvSpPr>
            <a:spLocks noGrp="1"/>
          </p:cNvSpPr>
          <p:nvPr>
            <p:ph type="body" sz="quarter" idx="19"/>
          </p:nvPr>
        </p:nvSpPr>
        <p:spPr>
          <a:xfrm>
            <a:off x="466725" y="1206500"/>
            <a:ext cx="8220075" cy="2820988"/>
          </a:xfrm>
        </p:spPr>
        <p:txBody>
          <a:bodyPr/>
          <a:lstStyle>
            <a:lvl1pPr>
              <a:defRPr sz="1050">
                <a:solidFill>
                  <a:schemeClr val="accent6"/>
                </a:solidFill>
              </a:defRPr>
            </a:lvl1pPr>
            <a:lvl2pPr>
              <a:defRPr sz="1000">
                <a:solidFill>
                  <a:schemeClr val="accent6"/>
                </a:solidFill>
              </a:defRPr>
            </a:lvl2pPr>
            <a:lvl3pPr>
              <a:defRPr sz="900">
                <a:solidFill>
                  <a:schemeClr val="accent6"/>
                </a:solidFill>
              </a:defRPr>
            </a:lvl3pPr>
            <a:lvl4pPr>
              <a:defRPr sz="800">
                <a:solidFill>
                  <a:schemeClr val="accent6"/>
                </a:solidFill>
              </a:defRPr>
            </a:lvl4pPr>
            <a:lvl5pPr>
              <a:defRPr sz="800">
                <a:solidFill>
                  <a:schemeClr val="accent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9506138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subtitle_bold_light">
    <p:bg>
      <p:bgPr>
        <a:solidFill>
          <a:srgbClr val="FFFFFF"/>
        </a:solid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6"/>
          </p:nvPr>
        </p:nvSpPr>
        <p:spPr>
          <a:xfrm>
            <a:off x="464494" y="1488137"/>
            <a:ext cx="2274660" cy="3062171"/>
          </a:xfrm>
        </p:spPr>
        <p:txBody>
          <a:bodyPr tIns="0"/>
          <a:lstStyle>
            <a:lvl1pPr marL="0" indent="0">
              <a:lnSpc>
                <a:spcPct val="150000"/>
              </a:lnSpc>
              <a:buNone/>
              <a:defRPr lang="en-US" sz="1100" kern="1200" spc="0" baseline="0" dirty="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11" name="Text Placeholder 7"/>
          <p:cNvSpPr>
            <a:spLocks noGrp="1"/>
          </p:cNvSpPr>
          <p:nvPr>
            <p:ph type="body" sz="quarter" idx="11" hasCustomPrompt="1"/>
          </p:nvPr>
        </p:nvSpPr>
        <p:spPr>
          <a:xfrm>
            <a:off x="464493" y="441223"/>
            <a:ext cx="3273117" cy="949858"/>
          </a:xfrm>
        </p:spPr>
        <p:txBody>
          <a:bodyPr tIns="0" bIns="0" anchor="t"/>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master style</a:t>
            </a:r>
            <a:endParaRPr lang="en-GB" dirty="0"/>
          </a:p>
        </p:txBody>
      </p:sp>
      <p:sp>
        <p:nvSpPr>
          <p:cNvPr id="4" name="Text Placeholder 3"/>
          <p:cNvSpPr>
            <a:spLocks noGrp="1"/>
          </p:cNvSpPr>
          <p:nvPr>
            <p:ph type="body" sz="quarter" idx="17" hasCustomPrompt="1"/>
          </p:nvPr>
        </p:nvSpPr>
        <p:spPr>
          <a:xfrm>
            <a:off x="466725" y="4621306"/>
            <a:ext cx="1823085" cy="88526"/>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815401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subtitle_bold_gray">
    <p:bg>
      <p:bgPr>
        <a:solidFill>
          <a:schemeClr val="bg2"/>
        </a:solidFill>
        <a:effectLst/>
      </p:bgPr>
    </p:bg>
    <p:spTree>
      <p:nvGrpSpPr>
        <p:cNvPr id="1" name=""/>
        <p:cNvGrpSpPr/>
        <p:nvPr/>
      </p:nvGrpSpPr>
      <p:grpSpPr>
        <a:xfrm>
          <a:off x="0" y="0"/>
          <a:ext cx="0" cy="0"/>
          <a:chOff x="0" y="0"/>
          <a:chExt cx="0" cy="0"/>
        </a:xfrm>
      </p:grpSpPr>
      <p:sp>
        <p:nvSpPr>
          <p:cNvPr id="5" name="Text Placeholder 7"/>
          <p:cNvSpPr>
            <a:spLocks noGrp="1"/>
          </p:cNvSpPr>
          <p:nvPr>
            <p:ph type="body" sz="quarter" idx="11" hasCustomPrompt="1"/>
          </p:nvPr>
        </p:nvSpPr>
        <p:spPr>
          <a:xfrm>
            <a:off x="464493" y="441223"/>
            <a:ext cx="3273117" cy="949858"/>
          </a:xfrm>
        </p:spPr>
        <p:txBody>
          <a:bodyPr tIns="0" bIns="0" anchor="t"/>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master style</a:t>
            </a:r>
            <a:endParaRPr lang="en-GB" dirty="0"/>
          </a:p>
        </p:txBody>
      </p:sp>
      <p:sp>
        <p:nvSpPr>
          <p:cNvPr id="6" name="Text Placeholder 4"/>
          <p:cNvSpPr>
            <a:spLocks noGrp="1"/>
          </p:cNvSpPr>
          <p:nvPr>
            <p:ph type="body" sz="quarter" idx="16"/>
          </p:nvPr>
        </p:nvSpPr>
        <p:spPr>
          <a:xfrm>
            <a:off x="464494" y="1488137"/>
            <a:ext cx="2274660" cy="3062171"/>
          </a:xfrm>
        </p:spPr>
        <p:txBody>
          <a:bodyPr tIns="0"/>
          <a:lstStyle>
            <a:lvl1pPr marL="0" indent="0">
              <a:lnSpc>
                <a:spcPct val="150000"/>
              </a:lnSpc>
              <a:buNone/>
              <a:defRPr lang="en-US" sz="1100" kern="1200" spc="0" baseline="0" dirty="0">
                <a:solidFill>
                  <a:schemeClr val="accent4"/>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69321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Main Title Slide_gray">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8072364" y="4236912"/>
            <a:ext cx="793019" cy="550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2" name="Rectangle 1"/>
          <p:cNvSpPr/>
          <p:nvPr userDrawn="1"/>
        </p:nvSpPr>
        <p:spPr>
          <a:xfrm>
            <a:off x="8473801" y="4392930"/>
            <a:ext cx="210193" cy="238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5" name="Title Placeholder 1"/>
          <p:cNvSpPr>
            <a:spLocks noGrp="1"/>
          </p:cNvSpPr>
          <p:nvPr>
            <p:ph type="title" hasCustomPrompt="1"/>
          </p:nvPr>
        </p:nvSpPr>
        <p:spPr>
          <a:xfrm>
            <a:off x="457200" y="438151"/>
            <a:ext cx="4114800" cy="2413299"/>
          </a:xfrm>
          <a:prstGeom prst="rect">
            <a:avLst/>
          </a:prstGeom>
        </p:spPr>
        <p:txBody>
          <a:bodyPr vert="horz" lIns="0" tIns="45720" rIns="91440" bIns="45720" rtlCol="0" anchor="b">
            <a:noAutofit/>
          </a:bodyPr>
          <a:lstStyle>
            <a:lvl1pPr algn="l" defTabSz="685749" rtl="0" eaLnBrk="1" latinLnBrk="0" hangingPunct="1">
              <a:lnSpc>
                <a:spcPct val="80000"/>
              </a:lnSpc>
              <a:spcBef>
                <a:spcPct val="0"/>
              </a:spcBef>
              <a:buNone/>
              <a:defRPr lang="en-US" sz="7200" b="1" kern="1200" spc="-200" baseline="0" dirty="0">
                <a:solidFill>
                  <a:schemeClr val="tx1"/>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66006" y="2963122"/>
            <a:ext cx="4105994" cy="1132629"/>
          </a:xfrm>
        </p:spPr>
        <p:txBody>
          <a:bodyPr lIns="0" tIns="0" rIns="0" bIns="0">
            <a:noAutofit/>
          </a:bodyPr>
          <a:lstStyle>
            <a:lvl1pPr marL="0" indent="0" algn="l" defTabSz="914378"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0" baseline="0" dirty="0">
                <a:solidFill>
                  <a:schemeClr val="accent4"/>
                </a:solidFill>
                <a:latin typeface="Arial" panose="020B0604020202020204" pitchFamily="34" charset="0"/>
                <a:ea typeface="+mn-ea"/>
                <a:cs typeface="Arial" panose="020B0604020202020204" pitchFamily="34" charset="0"/>
              </a:defRPr>
            </a:lvl1pPr>
          </a:lstStyle>
          <a:p>
            <a:pPr marL="0" lvl="0" indent="0" algn="l" defTabSz="914378"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Enter a subtitle here. </a:t>
            </a:r>
          </a:p>
        </p:txBody>
      </p:sp>
      <p:sp>
        <p:nvSpPr>
          <p:cNvPr id="19" name="Text Placeholder 3"/>
          <p:cNvSpPr>
            <a:spLocks noGrp="1"/>
          </p:cNvSpPr>
          <p:nvPr>
            <p:ph type="body" sz="quarter" idx="17" hasCustomPrompt="1"/>
          </p:nvPr>
        </p:nvSpPr>
        <p:spPr>
          <a:xfrm>
            <a:off x="466726" y="4447236"/>
            <a:ext cx="1823085" cy="180634"/>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
        <p:nvSpPr>
          <p:cNvPr id="20" name="Freeform 5">
            <a:extLst>
              <a:ext uri="{FF2B5EF4-FFF2-40B4-BE49-F238E27FC236}">
                <a16:creationId xmlns:a16="http://schemas.microsoft.com/office/drawing/2014/main" id="{D7557CC2-2419-5747-AB47-A7DD774E92FC}"/>
              </a:ext>
            </a:extLst>
          </p:cNvPr>
          <p:cNvSpPr>
            <a:spLocks noChangeAspect="1"/>
          </p:cNvSpPr>
          <p:nvPr userDrawn="1"/>
        </p:nvSpPr>
        <p:spPr bwMode="auto">
          <a:xfrm rot="16200000">
            <a:off x="5907978" y="1851853"/>
            <a:ext cx="2776016" cy="2776016"/>
          </a:xfrm>
          <a:custGeom>
            <a:avLst/>
            <a:gdLst>
              <a:gd name="T0" fmla="*/ 0 w 3894"/>
              <a:gd name="T1" fmla="*/ 3894 h 3894"/>
              <a:gd name="T2" fmla="*/ 3894 w 3894"/>
              <a:gd name="T3" fmla="*/ 3894 h 3894"/>
              <a:gd name="T4" fmla="*/ 3694 w 3894"/>
              <a:gd name="T5" fmla="*/ 3890 h 3894"/>
              <a:gd name="T6" fmla="*/ 3496 w 3894"/>
              <a:gd name="T7" fmla="*/ 3874 h 3894"/>
              <a:gd name="T8" fmla="*/ 3302 w 3894"/>
              <a:gd name="T9" fmla="*/ 3850 h 3894"/>
              <a:gd name="T10" fmla="*/ 3110 w 3894"/>
              <a:gd name="T11" fmla="*/ 3816 h 3894"/>
              <a:gd name="T12" fmla="*/ 2922 w 3894"/>
              <a:gd name="T13" fmla="*/ 3772 h 3894"/>
              <a:gd name="T14" fmla="*/ 2736 w 3894"/>
              <a:gd name="T15" fmla="*/ 3720 h 3894"/>
              <a:gd name="T16" fmla="*/ 2556 w 3894"/>
              <a:gd name="T17" fmla="*/ 3658 h 3894"/>
              <a:gd name="T18" fmla="*/ 2378 w 3894"/>
              <a:gd name="T19" fmla="*/ 3588 h 3894"/>
              <a:gd name="T20" fmla="*/ 2206 w 3894"/>
              <a:gd name="T21" fmla="*/ 3510 h 3894"/>
              <a:gd name="T22" fmla="*/ 2038 w 3894"/>
              <a:gd name="T23" fmla="*/ 3424 h 3894"/>
              <a:gd name="T24" fmla="*/ 1876 w 3894"/>
              <a:gd name="T25" fmla="*/ 3330 h 3894"/>
              <a:gd name="T26" fmla="*/ 1718 w 3894"/>
              <a:gd name="T27" fmla="*/ 3230 h 3894"/>
              <a:gd name="T28" fmla="*/ 1564 w 3894"/>
              <a:gd name="T29" fmla="*/ 3122 h 3894"/>
              <a:gd name="T30" fmla="*/ 1418 w 3894"/>
              <a:gd name="T31" fmla="*/ 3006 h 3894"/>
              <a:gd name="T32" fmla="*/ 1276 w 3894"/>
              <a:gd name="T33" fmla="*/ 2884 h 3894"/>
              <a:gd name="T34" fmla="*/ 1142 w 3894"/>
              <a:gd name="T35" fmla="*/ 2754 h 3894"/>
              <a:gd name="T36" fmla="*/ 1012 w 3894"/>
              <a:gd name="T37" fmla="*/ 2618 h 3894"/>
              <a:gd name="T38" fmla="*/ 890 w 3894"/>
              <a:gd name="T39" fmla="*/ 2478 h 3894"/>
              <a:gd name="T40" fmla="*/ 774 w 3894"/>
              <a:gd name="T41" fmla="*/ 2330 h 3894"/>
              <a:gd name="T42" fmla="*/ 666 w 3894"/>
              <a:gd name="T43" fmla="*/ 2178 h 3894"/>
              <a:gd name="T44" fmla="*/ 564 w 3894"/>
              <a:gd name="T45" fmla="*/ 2020 h 3894"/>
              <a:gd name="T46" fmla="*/ 470 w 3894"/>
              <a:gd name="T47" fmla="*/ 1856 h 3894"/>
              <a:gd name="T48" fmla="*/ 384 w 3894"/>
              <a:gd name="T49" fmla="*/ 1688 h 3894"/>
              <a:gd name="T50" fmla="*/ 306 w 3894"/>
              <a:gd name="T51" fmla="*/ 1516 h 3894"/>
              <a:gd name="T52" fmla="*/ 238 w 3894"/>
              <a:gd name="T53" fmla="*/ 1340 h 3894"/>
              <a:gd name="T54" fmla="*/ 176 w 3894"/>
              <a:gd name="T55" fmla="*/ 1158 h 3894"/>
              <a:gd name="T56" fmla="*/ 124 w 3894"/>
              <a:gd name="T57" fmla="*/ 974 h 3894"/>
              <a:gd name="T58" fmla="*/ 80 w 3894"/>
              <a:gd name="T59" fmla="*/ 786 h 3894"/>
              <a:gd name="T60" fmla="*/ 46 w 3894"/>
              <a:gd name="T61" fmla="*/ 594 h 3894"/>
              <a:gd name="T62" fmla="*/ 20 w 3894"/>
              <a:gd name="T63" fmla="*/ 398 h 3894"/>
              <a:gd name="T64" fmla="*/ 6 w 3894"/>
              <a:gd name="T65" fmla="*/ 202 h 3894"/>
              <a:gd name="T66" fmla="*/ 0 w 3894"/>
              <a:gd name="T67" fmla="*/ 0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94" h="3894">
                <a:moveTo>
                  <a:pt x="0" y="0"/>
                </a:moveTo>
                <a:lnTo>
                  <a:pt x="0" y="3894"/>
                </a:lnTo>
                <a:lnTo>
                  <a:pt x="3894" y="3894"/>
                </a:lnTo>
                <a:lnTo>
                  <a:pt x="3894" y="3894"/>
                </a:lnTo>
                <a:lnTo>
                  <a:pt x="3794" y="3894"/>
                </a:lnTo>
                <a:lnTo>
                  <a:pt x="3694" y="3890"/>
                </a:lnTo>
                <a:lnTo>
                  <a:pt x="3594" y="3884"/>
                </a:lnTo>
                <a:lnTo>
                  <a:pt x="3496" y="3874"/>
                </a:lnTo>
                <a:lnTo>
                  <a:pt x="3398" y="3864"/>
                </a:lnTo>
                <a:lnTo>
                  <a:pt x="3302" y="3850"/>
                </a:lnTo>
                <a:lnTo>
                  <a:pt x="3206" y="3834"/>
                </a:lnTo>
                <a:lnTo>
                  <a:pt x="3110" y="3816"/>
                </a:lnTo>
                <a:lnTo>
                  <a:pt x="3016" y="3794"/>
                </a:lnTo>
                <a:lnTo>
                  <a:pt x="2922" y="3772"/>
                </a:lnTo>
                <a:lnTo>
                  <a:pt x="2828" y="3746"/>
                </a:lnTo>
                <a:lnTo>
                  <a:pt x="2736" y="3720"/>
                </a:lnTo>
                <a:lnTo>
                  <a:pt x="2646" y="3690"/>
                </a:lnTo>
                <a:lnTo>
                  <a:pt x="2556" y="3658"/>
                </a:lnTo>
                <a:lnTo>
                  <a:pt x="2466" y="3624"/>
                </a:lnTo>
                <a:lnTo>
                  <a:pt x="2378" y="3588"/>
                </a:lnTo>
                <a:lnTo>
                  <a:pt x="2292" y="3550"/>
                </a:lnTo>
                <a:lnTo>
                  <a:pt x="2206" y="3510"/>
                </a:lnTo>
                <a:lnTo>
                  <a:pt x="2122" y="3468"/>
                </a:lnTo>
                <a:lnTo>
                  <a:pt x="2038" y="3424"/>
                </a:lnTo>
                <a:lnTo>
                  <a:pt x="1956" y="3378"/>
                </a:lnTo>
                <a:lnTo>
                  <a:pt x="1876" y="3330"/>
                </a:lnTo>
                <a:lnTo>
                  <a:pt x="1796" y="3282"/>
                </a:lnTo>
                <a:lnTo>
                  <a:pt x="1718" y="3230"/>
                </a:lnTo>
                <a:lnTo>
                  <a:pt x="1640" y="3176"/>
                </a:lnTo>
                <a:lnTo>
                  <a:pt x="1564" y="3122"/>
                </a:lnTo>
                <a:lnTo>
                  <a:pt x="1490" y="3064"/>
                </a:lnTo>
                <a:lnTo>
                  <a:pt x="1418" y="3006"/>
                </a:lnTo>
                <a:lnTo>
                  <a:pt x="1346" y="2946"/>
                </a:lnTo>
                <a:lnTo>
                  <a:pt x="1276" y="2884"/>
                </a:lnTo>
                <a:lnTo>
                  <a:pt x="1208" y="2820"/>
                </a:lnTo>
                <a:lnTo>
                  <a:pt x="1142" y="2754"/>
                </a:lnTo>
                <a:lnTo>
                  <a:pt x="1076" y="2688"/>
                </a:lnTo>
                <a:lnTo>
                  <a:pt x="1012" y="2618"/>
                </a:lnTo>
                <a:lnTo>
                  <a:pt x="950" y="2550"/>
                </a:lnTo>
                <a:lnTo>
                  <a:pt x="890" y="2478"/>
                </a:lnTo>
                <a:lnTo>
                  <a:pt x="832" y="2404"/>
                </a:lnTo>
                <a:lnTo>
                  <a:pt x="774" y="2330"/>
                </a:lnTo>
                <a:lnTo>
                  <a:pt x="720" y="2254"/>
                </a:lnTo>
                <a:lnTo>
                  <a:pt x="666" y="2178"/>
                </a:lnTo>
                <a:lnTo>
                  <a:pt x="614" y="2100"/>
                </a:lnTo>
                <a:lnTo>
                  <a:pt x="564" y="2020"/>
                </a:lnTo>
                <a:lnTo>
                  <a:pt x="516" y="1940"/>
                </a:lnTo>
                <a:lnTo>
                  <a:pt x="470" y="1856"/>
                </a:lnTo>
                <a:lnTo>
                  <a:pt x="426" y="1774"/>
                </a:lnTo>
                <a:lnTo>
                  <a:pt x="384" y="1688"/>
                </a:lnTo>
                <a:lnTo>
                  <a:pt x="344" y="1604"/>
                </a:lnTo>
                <a:lnTo>
                  <a:pt x="306" y="1516"/>
                </a:lnTo>
                <a:lnTo>
                  <a:pt x="270" y="1428"/>
                </a:lnTo>
                <a:lnTo>
                  <a:pt x="238" y="1340"/>
                </a:lnTo>
                <a:lnTo>
                  <a:pt x="206" y="1250"/>
                </a:lnTo>
                <a:lnTo>
                  <a:pt x="176" y="1158"/>
                </a:lnTo>
                <a:lnTo>
                  <a:pt x="148" y="1066"/>
                </a:lnTo>
                <a:lnTo>
                  <a:pt x="124" y="974"/>
                </a:lnTo>
                <a:lnTo>
                  <a:pt x="100" y="880"/>
                </a:lnTo>
                <a:lnTo>
                  <a:pt x="80" y="786"/>
                </a:lnTo>
                <a:lnTo>
                  <a:pt x="62" y="690"/>
                </a:lnTo>
                <a:lnTo>
                  <a:pt x="46" y="594"/>
                </a:lnTo>
                <a:lnTo>
                  <a:pt x="32" y="496"/>
                </a:lnTo>
                <a:lnTo>
                  <a:pt x="20" y="398"/>
                </a:lnTo>
                <a:lnTo>
                  <a:pt x="12" y="300"/>
                </a:lnTo>
                <a:lnTo>
                  <a:pt x="6" y="202"/>
                </a:lnTo>
                <a:lnTo>
                  <a:pt x="2" y="102"/>
                </a:lnTo>
                <a:lnTo>
                  <a:pt x="0"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69692" y="474290"/>
            <a:ext cx="711665" cy="185033"/>
          </a:xfrm>
          <a:prstGeom prst="rect">
            <a:avLst/>
          </a:prstGeom>
        </p:spPr>
      </p:pic>
    </p:spTree>
    <p:extLst>
      <p:ext uri="{BB962C8B-B14F-4D97-AF65-F5344CB8AC3E}">
        <p14:creationId xmlns:p14="http://schemas.microsoft.com/office/powerpoint/2010/main" val="1484931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ubtitle_bold_dark">
    <p:bg>
      <p:bgRef idx="1001">
        <a:schemeClr val="bg1"/>
      </p:bgRef>
    </p:bg>
    <p:spTree>
      <p:nvGrpSpPr>
        <p:cNvPr id="1" name=""/>
        <p:cNvGrpSpPr/>
        <p:nvPr/>
      </p:nvGrpSpPr>
      <p:grpSpPr>
        <a:xfrm>
          <a:off x="0" y="0"/>
          <a:ext cx="0" cy="0"/>
          <a:chOff x="0" y="0"/>
          <a:chExt cx="0" cy="0"/>
        </a:xfrm>
      </p:grpSpPr>
      <p:sp>
        <p:nvSpPr>
          <p:cNvPr id="5" name="Text Placeholder 7"/>
          <p:cNvSpPr>
            <a:spLocks noGrp="1"/>
          </p:cNvSpPr>
          <p:nvPr>
            <p:ph type="body" sz="quarter" idx="11" hasCustomPrompt="1"/>
          </p:nvPr>
        </p:nvSpPr>
        <p:spPr>
          <a:xfrm>
            <a:off x="464493" y="438150"/>
            <a:ext cx="3273117" cy="949858"/>
          </a:xfrm>
        </p:spPr>
        <p:txBody>
          <a:bodyPr tIns="0" bIns="0" anchor="t"/>
          <a:lstStyle>
            <a:lvl1pPr marL="0" indent="0" algn="l" defTabSz="914400" rtl="0" eaLnBrk="1" latinLnBrk="0" hangingPunct="1">
              <a:lnSpc>
                <a:spcPct val="90000"/>
              </a:lnSpc>
              <a:spcBef>
                <a:spcPct val="0"/>
              </a:spcBef>
              <a:buNone/>
              <a:defRPr lang="en-US" sz="3200" b="1" kern="0" spc="-150" baseline="0" dirty="0" smtClean="0">
                <a:solidFill>
                  <a:schemeClr val="tx1"/>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master style</a:t>
            </a:r>
            <a:endParaRPr lang="en-GB" dirty="0"/>
          </a:p>
        </p:txBody>
      </p:sp>
      <p:sp>
        <p:nvSpPr>
          <p:cNvPr id="6" name="Text Placeholder 4"/>
          <p:cNvSpPr>
            <a:spLocks noGrp="1"/>
          </p:cNvSpPr>
          <p:nvPr>
            <p:ph type="body" sz="quarter" idx="16"/>
          </p:nvPr>
        </p:nvSpPr>
        <p:spPr>
          <a:xfrm>
            <a:off x="464494" y="1488137"/>
            <a:ext cx="2274660" cy="3062171"/>
          </a:xfrm>
        </p:spPr>
        <p:txBody>
          <a:bodyPr tIns="0"/>
          <a:lstStyle>
            <a:lvl1pPr marL="0" indent="0">
              <a:lnSpc>
                <a:spcPct val="150000"/>
              </a:lnSpc>
              <a:buNone/>
              <a:defRPr lang="en-US" sz="1100" kern="1200" spc="0" baseline="0" dirty="0">
                <a:solidFill>
                  <a:schemeClr val="accent6"/>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178951923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layout_dark">
    <p:bg>
      <p:bgRef idx="1001">
        <a:schemeClr val="bg1"/>
      </p:bgRef>
    </p:bg>
    <p:spTree>
      <p:nvGrpSpPr>
        <p:cNvPr id="1" name=""/>
        <p:cNvGrpSpPr/>
        <p:nvPr/>
      </p:nvGrpSpPr>
      <p:grpSpPr>
        <a:xfrm>
          <a:off x="0" y="0"/>
          <a:ext cx="0" cy="0"/>
          <a:chOff x="0" y="0"/>
          <a:chExt cx="0" cy="0"/>
        </a:xfrm>
      </p:grpSpPr>
      <p:sp>
        <p:nvSpPr>
          <p:cNvPr id="10" name="Text Placeholder 9"/>
          <p:cNvSpPr>
            <a:spLocks noGrp="1"/>
          </p:cNvSpPr>
          <p:nvPr>
            <p:ph type="body" sz="quarter" idx="12"/>
          </p:nvPr>
        </p:nvSpPr>
        <p:spPr>
          <a:xfrm>
            <a:off x="4582478" y="438150"/>
            <a:ext cx="3196272" cy="3503613"/>
          </a:xfrm>
        </p:spPr>
        <p:txBody>
          <a:bodyPr tIns="0" bIns="0"/>
          <a:lstStyle>
            <a:lvl1pPr marL="0" indent="0" algn="l" defTabSz="914400" rtl="0" eaLnBrk="1" latinLnBrk="0" hangingPunct="1">
              <a:lnSpc>
                <a:spcPct val="100000"/>
              </a:lnSpc>
              <a:spcBef>
                <a:spcPts val="1200"/>
              </a:spcBef>
              <a:buClr>
                <a:schemeClr val="accent2"/>
              </a:buClr>
              <a:buSzPct val="110000"/>
              <a:buFont typeface="Wingdings" panose="05000000000000000000" pitchFamily="2" charset="2"/>
              <a:buNone/>
              <a:defRPr lang="en-US" sz="1600" kern="1200" spc="0" baseline="0" dirty="0" smtClean="0">
                <a:solidFill>
                  <a:schemeClr val="accent6"/>
                </a:solidFill>
                <a:latin typeface="+mj-lt"/>
                <a:ea typeface="+mn-ea"/>
                <a:cs typeface="Segoe UI" panose="020B0502040204020203" pitchFamily="34" charset="0"/>
              </a:defRPr>
            </a:lvl1pPr>
            <a:lvl2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2pPr>
            <a:lvl3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3pPr>
            <a:lvl4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4pPr>
            <a:lvl5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GB" sz="1800" kern="1200" spc="0" baseline="0" dirty="0" smtClean="0">
                <a:solidFill>
                  <a:schemeClr val="tx1"/>
                </a:solidFill>
                <a:latin typeface="+mj-lt"/>
                <a:ea typeface="+mn-ea"/>
                <a:cs typeface="Segoe UI" panose="020B0502040204020203" pitchFamily="34" charset="0"/>
              </a:defRPr>
            </a:lvl5pPr>
          </a:lstStyle>
          <a:p>
            <a:pPr lvl="0"/>
            <a:r>
              <a:rPr lang="en-US" dirty="0"/>
              <a:t>Edit Master text styles</a:t>
            </a:r>
          </a:p>
        </p:txBody>
      </p:sp>
      <p:sp>
        <p:nvSpPr>
          <p:cNvPr id="8" name="Text Placeholder 7"/>
          <p:cNvSpPr>
            <a:spLocks noGrp="1"/>
          </p:cNvSpPr>
          <p:nvPr>
            <p:ph type="body" sz="quarter" idx="11" hasCustomPrompt="1"/>
          </p:nvPr>
        </p:nvSpPr>
        <p:spPr>
          <a:xfrm>
            <a:off x="464856" y="438150"/>
            <a:ext cx="3055584" cy="2231970"/>
          </a:xfrm>
        </p:spPr>
        <p:txBody>
          <a:bodyPr tIns="0" bIns="0"/>
          <a:lstStyle>
            <a:lvl1pPr marL="0" indent="0" algn="l" defTabSz="914400" rtl="0" eaLnBrk="1" latinLnBrk="0" hangingPunct="1">
              <a:lnSpc>
                <a:spcPct val="90000"/>
              </a:lnSpc>
              <a:spcBef>
                <a:spcPct val="0"/>
              </a:spcBef>
              <a:buNone/>
              <a:defRPr lang="en-GB" sz="3200" b="1" kern="0" spc="-150" baseline="0" dirty="0">
                <a:solidFill>
                  <a:schemeClr val="tx1"/>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marL="0" lvl="0" indent="0" algn="l" defTabSz="914400" rtl="0" eaLnBrk="1" latinLnBrk="0" hangingPunct="1">
              <a:lnSpc>
                <a:spcPct val="90000"/>
              </a:lnSpc>
              <a:spcBef>
                <a:spcPct val="0"/>
              </a:spcBef>
              <a:buClr>
                <a:schemeClr val="accent2"/>
              </a:buClr>
              <a:buSzPct val="110000"/>
              <a:buFont typeface="Arial" panose="020B0604020202020204" pitchFamily="34" charset="0"/>
              <a:buNone/>
            </a:pPr>
            <a:r>
              <a:rPr lang="en-US" dirty="0"/>
              <a:t>Click to edit</a:t>
            </a:r>
            <a:endParaRPr lang="en-GB" dirty="0"/>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354541472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layout_gray">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4582478" y="438150"/>
            <a:ext cx="3196272" cy="3503613"/>
          </a:xfrm>
        </p:spPr>
        <p:txBody>
          <a:bodyPr tIns="0" bIns="0"/>
          <a:lstStyle>
            <a:lvl1pPr marL="0" indent="0" algn="l" defTabSz="914400" rtl="0" eaLnBrk="1" latinLnBrk="0" hangingPunct="1">
              <a:lnSpc>
                <a:spcPct val="100000"/>
              </a:lnSpc>
              <a:spcBef>
                <a:spcPts val="1200"/>
              </a:spcBef>
              <a:buClr>
                <a:schemeClr val="accent2"/>
              </a:buClr>
              <a:buSzPct val="110000"/>
              <a:buFont typeface="Wingdings" panose="05000000000000000000" pitchFamily="2" charset="2"/>
              <a:buNone/>
              <a:defRPr lang="en-US" sz="1600" kern="1200" spc="0" baseline="0" dirty="0" smtClean="0">
                <a:solidFill>
                  <a:schemeClr val="accent4"/>
                </a:solidFill>
                <a:latin typeface="+mj-lt"/>
                <a:ea typeface="+mn-ea"/>
                <a:cs typeface="Segoe UI" panose="020B0502040204020203" pitchFamily="34" charset="0"/>
              </a:defRPr>
            </a:lvl1pPr>
            <a:lvl2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2pPr>
            <a:lvl3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3pPr>
            <a:lvl4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4pPr>
            <a:lvl5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GB" sz="1800" kern="1200" spc="0" baseline="0" dirty="0" smtClean="0">
                <a:solidFill>
                  <a:schemeClr val="tx1"/>
                </a:solidFill>
                <a:latin typeface="+mj-lt"/>
                <a:ea typeface="+mn-ea"/>
                <a:cs typeface="Segoe UI" panose="020B0502040204020203" pitchFamily="34" charset="0"/>
              </a:defRPr>
            </a:lvl5pPr>
          </a:lstStyle>
          <a:p>
            <a:pPr lvl="0"/>
            <a:r>
              <a:rPr lang="en-US" dirty="0"/>
              <a:t>Edit Master text styles</a:t>
            </a:r>
          </a:p>
        </p:txBody>
      </p:sp>
      <p:sp>
        <p:nvSpPr>
          <p:cNvPr id="6" name="Text Placeholder 7"/>
          <p:cNvSpPr>
            <a:spLocks noGrp="1"/>
          </p:cNvSpPr>
          <p:nvPr>
            <p:ph type="body" sz="quarter" idx="11" hasCustomPrompt="1"/>
          </p:nvPr>
        </p:nvSpPr>
        <p:spPr>
          <a:xfrm>
            <a:off x="464856" y="438150"/>
            <a:ext cx="3055584" cy="2231970"/>
          </a:xfrm>
        </p:spPr>
        <p:txBody>
          <a:bodyPr tIns="0" bIns="0"/>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a:t>
            </a:r>
            <a:endParaRPr lang="en-GB" dirty="0"/>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Tree>
    <p:extLst>
      <p:ext uri="{BB962C8B-B14F-4D97-AF65-F5344CB8AC3E}">
        <p14:creationId xmlns:p14="http://schemas.microsoft.com/office/powerpoint/2010/main" val="170417933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ayout_light">
    <p:bg>
      <p:bgRef idx="1001">
        <a:schemeClr val="bg1"/>
      </p:bgRef>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4582478" y="438150"/>
            <a:ext cx="3196272" cy="3503613"/>
          </a:xfrm>
        </p:spPr>
        <p:txBody>
          <a:bodyPr tIns="0" bIns="0"/>
          <a:lstStyle>
            <a:lvl1pPr marL="0" indent="0" algn="l" defTabSz="914400" rtl="0" eaLnBrk="1" latinLnBrk="0" hangingPunct="1">
              <a:lnSpc>
                <a:spcPct val="100000"/>
              </a:lnSpc>
              <a:spcBef>
                <a:spcPts val="1200"/>
              </a:spcBef>
              <a:buClr>
                <a:schemeClr val="accent2"/>
              </a:buClr>
              <a:buSzPct val="110000"/>
              <a:buFont typeface="Wingdings" panose="05000000000000000000" pitchFamily="2" charset="2"/>
              <a:buNone/>
              <a:defRPr lang="en-US" sz="1600" kern="1200" spc="0" baseline="0" dirty="0" smtClean="0">
                <a:solidFill>
                  <a:schemeClr val="accent5"/>
                </a:solidFill>
                <a:latin typeface="+mj-lt"/>
                <a:ea typeface="+mn-ea"/>
                <a:cs typeface="Segoe UI" panose="020B0502040204020203" pitchFamily="34" charset="0"/>
              </a:defRPr>
            </a:lvl1pPr>
            <a:lvl2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2pPr>
            <a:lvl3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3pPr>
            <a:lvl4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US" sz="1800" kern="1200" spc="0" baseline="0" dirty="0" smtClean="0">
                <a:solidFill>
                  <a:schemeClr val="tx1"/>
                </a:solidFill>
                <a:latin typeface="+mj-lt"/>
                <a:ea typeface="+mn-ea"/>
                <a:cs typeface="Segoe UI" panose="020B0502040204020203" pitchFamily="34" charset="0"/>
              </a:defRPr>
            </a:lvl4pPr>
            <a:lvl5pPr marL="0" indent="0" algn="l" defTabSz="914400" rtl="0" eaLnBrk="1" latinLnBrk="0" hangingPunct="1">
              <a:lnSpc>
                <a:spcPts val="2160"/>
              </a:lnSpc>
              <a:spcBef>
                <a:spcPts val="1200"/>
              </a:spcBef>
              <a:buClr>
                <a:schemeClr val="accent2"/>
              </a:buClr>
              <a:buSzPct val="110000"/>
              <a:buFont typeface="Wingdings" panose="05000000000000000000" pitchFamily="2" charset="2"/>
              <a:buNone/>
              <a:defRPr lang="en-GB" sz="1800" kern="1200" spc="0" baseline="0" dirty="0" smtClean="0">
                <a:solidFill>
                  <a:schemeClr val="tx1"/>
                </a:solidFill>
                <a:latin typeface="+mj-lt"/>
                <a:ea typeface="+mn-ea"/>
                <a:cs typeface="Segoe UI" panose="020B0502040204020203" pitchFamily="34" charset="0"/>
              </a:defRPr>
            </a:lvl5pPr>
          </a:lstStyle>
          <a:p>
            <a:pPr lvl="0"/>
            <a:r>
              <a:rPr lang="en-US" dirty="0"/>
              <a:t>Edit Master text styles</a:t>
            </a:r>
          </a:p>
        </p:txBody>
      </p:sp>
      <p:sp>
        <p:nvSpPr>
          <p:cNvPr id="6" name="Text Placeholder 7"/>
          <p:cNvSpPr>
            <a:spLocks noGrp="1"/>
          </p:cNvSpPr>
          <p:nvPr>
            <p:ph type="body" sz="quarter" idx="11" hasCustomPrompt="1"/>
          </p:nvPr>
        </p:nvSpPr>
        <p:spPr>
          <a:xfrm>
            <a:off x="464856" y="438150"/>
            <a:ext cx="3055584" cy="2231970"/>
          </a:xfrm>
        </p:spPr>
        <p:txBody>
          <a:bodyPr tIns="0" bIns="0"/>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a:t>
            </a:r>
            <a:endParaRPr lang="en-GB" dirty="0"/>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66228009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accent5"/>
          </a:solidFill>
        </p:spPr>
        <p:txBody>
          <a:bodyPr vert="horz" wrap="square" lIns="0" tIns="914400" rIns="0" bIns="45720" rtlCol="0" anchor="ctr">
            <a:noAutofit/>
          </a:bodyPr>
          <a:lstStyle>
            <a:lvl1pPr marL="0" indent="0" algn="ctr">
              <a:buNone/>
              <a:defRPr lang="en-US">
                <a:solidFill>
                  <a:schemeClr val="bg1"/>
                </a:solidFill>
              </a:defRPr>
            </a:lvl1pPr>
          </a:lstStyle>
          <a:p>
            <a:pPr marL="173038" lvl="0" indent="-173038" algn="ctr"/>
            <a:r>
              <a:rPr lang="en-US"/>
              <a:t>Click icon to add picture</a:t>
            </a:r>
          </a:p>
        </p:txBody>
      </p:sp>
    </p:spTree>
    <p:extLst>
      <p:ext uri="{BB962C8B-B14F-4D97-AF65-F5344CB8AC3E}">
        <p14:creationId xmlns:p14="http://schemas.microsoft.com/office/powerpoint/2010/main" val="3805140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_subhead_photo">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4572000" y="0"/>
            <a:ext cx="4572000" cy="5143500"/>
          </a:xfrm>
          <a:prstGeom prst="rect">
            <a:avLst/>
          </a:prstGeom>
          <a:solidFill>
            <a:schemeClr val="accent5"/>
          </a:solidFill>
        </p:spPr>
        <p:txBody>
          <a:bodyPr vert="horz" wrap="square" lIns="0" tIns="1005840" rIns="0" bIns="45720" rtlCol="0" anchor="ctr">
            <a:noAutofit/>
          </a:bodyPr>
          <a:lstStyle>
            <a:lvl1pPr marL="0" indent="0" algn="ctr">
              <a:buNone/>
              <a:defRPr lang="en-US">
                <a:solidFill>
                  <a:schemeClr val="bg1"/>
                </a:solidFill>
              </a:defRPr>
            </a:lvl1pPr>
          </a:lstStyle>
          <a:p>
            <a:pPr marL="173038" lvl="0" indent="-173038" algn="ctr"/>
            <a:r>
              <a:rPr lang="en-US" dirty="0"/>
              <a:t>Click icon to add picture</a:t>
            </a:r>
          </a:p>
        </p:txBody>
      </p:sp>
      <p:sp>
        <p:nvSpPr>
          <p:cNvPr id="10" name="Text Placeholder 4"/>
          <p:cNvSpPr>
            <a:spLocks noGrp="1"/>
          </p:cNvSpPr>
          <p:nvPr>
            <p:ph type="body" sz="quarter" idx="16"/>
          </p:nvPr>
        </p:nvSpPr>
        <p:spPr>
          <a:xfrm>
            <a:off x="464494" y="1477280"/>
            <a:ext cx="3273116" cy="847455"/>
          </a:xfrm>
        </p:spPr>
        <p:txBody>
          <a:bodyPr tIns="0"/>
          <a:lstStyle>
            <a:lvl1pPr marL="0" indent="0">
              <a:lnSpc>
                <a:spcPct val="150000"/>
              </a:lnSpc>
              <a:buNone/>
              <a:defRPr lang="en-US" sz="11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11" name="Text Placeholder 7"/>
          <p:cNvSpPr>
            <a:spLocks noGrp="1"/>
          </p:cNvSpPr>
          <p:nvPr>
            <p:ph type="body" sz="quarter" idx="11" hasCustomPrompt="1"/>
          </p:nvPr>
        </p:nvSpPr>
        <p:spPr>
          <a:xfrm>
            <a:off x="464493" y="438150"/>
            <a:ext cx="3273117" cy="908685"/>
          </a:xfrm>
        </p:spPr>
        <p:txBody>
          <a:bodyPr tIns="0" bIns="0" anchor="t"/>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a:t>
            </a:r>
            <a:endParaRPr lang="en-GB" dirty="0"/>
          </a:p>
        </p:txBody>
      </p:sp>
      <p:sp>
        <p:nvSpPr>
          <p:cNvPr id="5"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1283454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_floating photo layout">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5073358" y="1987267"/>
            <a:ext cx="2309339" cy="1514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7" name="Picture Placeholder 4"/>
          <p:cNvSpPr>
            <a:spLocks noGrp="1"/>
          </p:cNvSpPr>
          <p:nvPr>
            <p:ph type="pic" sz="quarter" idx="21"/>
          </p:nvPr>
        </p:nvSpPr>
        <p:spPr>
          <a:xfrm>
            <a:off x="5537466" y="1066800"/>
            <a:ext cx="3150178" cy="1990918"/>
          </a:xfrm>
          <a:prstGeom prst="rect">
            <a:avLst/>
          </a:prstGeom>
          <a:solidFill>
            <a:schemeClr val="accent5"/>
          </a:solidFill>
        </p:spPr>
        <p:txBody>
          <a:bodyPr vert="horz" wrap="square" lIns="0" tIns="1005840" rIns="0" bIns="45720" rtlCol="0" anchor="ctr">
            <a:noAutofit/>
          </a:bodyPr>
          <a:lstStyle>
            <a:lvl1pPr marL="0" indent="0" algn="ctr">
              <a:buNone/>
              <a:defRPr lang="en-US" dirty="0">
                <a:solidFill>
                  <a:schemeClr val="bg1"/>
                </a:solidFill>
              </a:defRPr>
            </a:lvl1pPr>
          </a:lstStyle>
          <a:p>
            <a:pPr marL="173038" lvl="0" indent="-173038" algn="ctr"/>
            <a:r>
              <a:rPr lang="en-US" dirty="0"/>
              <a:t>Click icon to add picture</a:t>
            </a:r>
          </a:p>
        </p:txBody>
      </p:sp>
      <p:sp>
        <p:nvSpPr>
          <p:cNvPr id="11" name="Text Placeholder 7"/>
          <p:cNvSpPr>
            <a:spLocks noGrp="1"/>
          </p:cNvSpPr>
          <p:nvPr>
            <p:ph type="body" sz="quarter" idx="11" hasCustomPrompt="1"/>
          </p:nvPr>
        </p:nvSpPr>
        <p:spPr>
          <a:xfrm>
            <a:off x="464493" y="438151"/>
            <a:ext cx="3273117" cy="4066614"/>
          </a:xfrm>
        </p:spPr>
        <p:txBody>
          <a:bodyPr tIns="0" bIns="0" anchor="t"/>
          <a:lstStyle>
            <a:lvl1pPr marL="0" indent="0" algn="l" defTabSz="914400" rtl="0" eaLnBrk="1" latinLnBrk="0" hangingPunct="1">
              <a:lnSpc>
                <a:spcPct val="90000"/>
              </a:lnSpc>
              <a:spcBef>
                <a:spcPct val="0"/>
              </a:spcBef>
              <a:buNone/>
              <a:defRPr lang="en-US" sz="28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a:t>
            </a:r>
            <a:endParaRPr lang="en-GB" dirty="0"/>
          </a:p>
        </p:txBody>
      </p:sp>
      <p:sp>
        <p:nvSpPr>
          <p:cNvPr id="6"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2685940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lumn layout_light">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978400" y="1066800"/>
            <a:ext cx="4165600" cy="2184400"/>
          </a:xfrm>
          <a:solidFill>
            <a:schemeClr val="accent5"/>
          </a:solidFill>
        </p:spPr>
        <p:txBody>
          <a:bodyPr vert="horz" wrap="square" lIns="0" tIns="1005840" rIns="0" bIns="45720" rtlCol="0" anchor="ctr">
            <a:noAutofit/>
          </a:bodyPr>
          <a:lstStyle>
            <a:lvl1pPr marL="0" indent="0" algn="ctr">
              <a:buNone/>
              <a:defRPr lang="en-GB">
                <a:solidFill>
                  <a:schemeClr val="bg1"/>
                </a:solidFill>
              </a:defRPr>
            </a:lvl1pPr>
          </a:lstStyle>
          <a:p>
            <a:pPr marL="173038" lvl="0" indent="-173038" algn="ctr"/>
            <a:r>
              <a:rPr lang="en-US" dirty="0"/>
              <a:t>Click icon to add picture</a:t>
            </a:r>
          </a:p>
        </p:txBody>
      </p:sp>
      <p:sp>
        <p:nvSpPr>
          <p:cNvPr id="7" name="Text Placeholder 4"/>
          <p:cNvSpPr>
            <a:spLocks noGrp="1"/>
          </p:cNvSpPr>
          <p:nvPr>
            <p:ph type="body" sz="quarter" idx="16"/>
          </p:nvPr>
        </p:nvSpPr>
        <p:spPr>
          <a:xfrm>
            <a:off x="464494" y="1559195"/>
            <a:ext cx="3273116" cy="695055"/>
          </a:xfrm>
        </p:spPr>
        <p:txBody>
          <a:bodyPr tIns="0"/>
          <a:lstStyle>
            <a:lvl1pPr marL="0" indent="0">
              <a:buNone/>
              <a:defRPr lang="en-US" sz="14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8" name="Text Placeholder 7"/>
          <p:cNvSpPr>
            <a:spLocks noGrp="1"/>
          </p:cNvSpPr>
          <p:nvPr>
            <p:ph type="body" sz="quarter" idx="11" hasCustomPrompt="1"/>
          </p:nvPr>
        </p:nvSpPr>
        <p:spPr>
          <a:xfrm>
            <a:off x="464493" y="520065"/>
            <a:ext cx="3273117" cy="908685"/>
          </a:xfrm>
        </p:spPr>
        <p:txBody>
          <a:bodyPr tIns="0" bIns="0" anchor="t"/>
          <a:lstStyle>
            <a:lvl1pPr marL="0" indent="0" algn="l" defTabSz="914400" rtl="0" eaLnBrk="1" latinLnBrk="0" hangingPunct="1">
              <a:lnSpc>
                <a:spcPct val="90000"/>
              </a:lnSpc>
              <a:spcBef>
                <a:spcPct val="0"/>
              </a:spcBef>
              <a:buNone/>
              <a:defRPr lang="en-US" sz="32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a:t>
            </a:r>
            <a:endParaRPr lang="en-GB" dirty="0"/>
          </a:p>
        </p:txBody>
      </p:sp>
      <p:sp>
        <p:nvSpPr>
          <p:cNvPr id="9" name="Text Placeholder 4"/>
          <p:cNvSpPr>
            <a:spLocks noGrp="1"/>
          </p:cNvSpPr>
          <p:nvPr>
            <p:ph type="body" sz="quarter" idx="17"/>
          </p:nvPr>
        </p:nvSpPr>
        <p:spPr>
          <a:xfrm>
            <a:off x="464494" y="2473596"/>
            <a:ext cx="3273116" cy="2013240"/>
          </a:xfrm>
        </p:spPr>
        <p:txBody>
          <a:bodyPr tIns="0"/>
          <a:lstStyle>
            <a:lvl1pPr marL="285750" indent="-285750">
              <a:lnSpc>
                <a:spcPct val="150000"/>
              </a:lnSpc>
              <a:spcBef>
                <a:spcPts val="750"/>
              </a:spcBef>
              <a:buFont typeface="Arial" panose="020B0604020202020204" pitchFamily="34" charset="0"/>
              <a:buChar char="•"/>
              <a:defRPr lang="en-US" sz="14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285750" lvl="0" indent="-285750" algn="l" defTabSz="914400" rtl="0" eaLnBrk="1" latinLnBrk="0" hangingPunct="1">
              <a:lnSpc>
                <a:spcPct val="90000"/>
              </a:lnSpc>
              <a:spcBef>
                <a:spcPts val="1200"/>
              </a:spcBef>
              <a:buClr>
                <a:srgbClr val="0072C8"/>
              </a:buClr>
              <a:buSzPct val="110000"/>
            </a:pPr>
            <a:r>
              <a:rPr lang="en-US" dirty="0"/>
              <a:t>Click to edit Master text styles</a:t>
            </a:r>
          </a:p>
        </p:txBody>
      </p:sp>
      <p:sp>
        <p:nvSpPr>
          <p:cNvPr id="6" name="Text Placeholder 3"/>
          <p:cNvSpPr>
            <a:spLocks noGrp="1"/>
          </p:cNvSpPr>
          <p:nvPr>
            <p:ph type="body" sz="quarter" idx="18"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141669822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5195888" y="3752850"/>
            <a:ext cx="3948111" cy="13895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spc="100" dirty="0" err="1">
              <a:solidFill>
                <a:schemeClr val="bg1"/>
              </a:solidFill>
              <a:ea typeface="Segoe UI Black" panose="020B0A02040204020203" pitchFamily="34" charset="0"/>
              <a:cs typeface="Segoe UI Black" panose="020B0A02040204020203" pitchFamily="34" charset="0"/>
            </a:endParaRPr>
          </a:p>
        </p:txBody>
      </p:sp>
      <p:sp>
        <p:nvSpPr>
          <p:cNvPr id="8" name="Picture Placeholder 7"/>
          <p:cNvSpPr>
            <a:spLocks noGrp="1"/>
          </p:cNvSpPr>
          <p:nvPr>
            <p:ph type="pic" sz="quarter" idx="13"/>
          </p:nvPr>
        </p:nvSpPr>
        <p:spPr>
          <a:xfrm>
            <a:off x="5929313" y="2613025"/>
            <a:ext cx="3214687" cy="2530475"/>
          </a:xfrm>
          <a:solidFill>
            <a:schemeClr val="accent5"/>
          </a:solidFill>
        </p:spPr>
        <p:txBody>
          <a:bodyPr vert="horz" wrap="square" lIns="0" tIns="1005840" rIns="0" bIns="45720" rtlCol="0" anchor="ctr">
            <a:noAutofit/>
          </a:bodyPr>
          <a:lstStyle>
            <a:lvl1pPr marL="0" marR="0" indent="0" algn="ctr" defTabSz="914400" rtl="0" eaLnBrk="1" fontAlgn="auto" latinLnBrk="0" hangingPunct="1">
              <a:lnSpc>
                <a:spcPct val="100000"/>
              </a:lnSpc>
              <a:spcBef>
                <a:spcPts val="750"/>
              </a:spcBef>
              <a:spcAft>
                <a:spcPts val="0"/>
              </a:spcAft>
              <a:buClr>
                <a:schemeClr val="accent2"/>
              </a:buClr>
              <a:buSzPct val="110000"/>
              <a:buFont typeface="Arial" panose="020B0604020202020204" pitchFamily="34" charset="0"/>
              <a:buNone/>
              <a:tabLst/>
              <a:defRPr lang="en-GB" dirty="0">
                <a:solidFill>
                  <a:schemeClr val="bg1"/>
                </a:solidFill>
              </a:defRPr>
            </a:lvl1pPr>
          </a:lstStyle>
          <a:p>
            <a:pPr marL="171450" marR="0" lvl="0" indent="-171450" algn="ctr" defTabSz="914400" rtl="0" eaLnBrk="1" fontAlgn="auto" latinLnBrk="0" hangingPunct="1">
              <a:lnSpc>
                <a:spcPct val="100000"/>
              </a:lnSpc>
              <a:spcBef>
                <a:spcPts val="750"/>
              </a:spcBef>
              <a:spcAft>
                <a:spcPts val="0"/>
              </a:spcAft>
              <a:buClr>
                <a:schemeClr val="accent2"/>
              </a:buClr>
              <a:buSzPct val="110000"/>
              <a:tabLst/>
              <a:defRPr/>
            </a:pPr>
            <a:r>
              <a:rPr lang="en-US" dirty="0"/>
              <a:t>Click icon to add picture</a:t>
            </a:r>
          </a:p>
          <a:p>
            <a:pPr marL="171450" lvl="0" indent="-171450" algn="ctr"/>
            <a:endParaRPr lang="en-GB" dirty="0"/>
          </a:p>
        </p:txBody>
      </p:sp>
      <p:sp>
        <p:nvSpPr>
          <p:cNvPr id="10" name="Picture Placeholder 9"/>
          <p:cNvSpPr>
            <a:spLocks noGrp="1"/>
          </p:cNvSpPr>
          <p:nvPr>
            <p:ph type="pic" sz="quarter" idx="14"/>
          </p:nvPr>
        </p:nvSpPr>
        <p:spPr>
          <a:xfrm>
            <a:off x="3986090" y="536215"/>
            <a:ext cx="2743200" cy="2743200"/>
          </a:xfrm>
          <a:prstGeom prst="ellipse">
            <a:avLst/>
          </a:prstGeom>
          <a:solidFill>
            <a:schemeClr val="accent5"/>
          </a:solidFill>
        </p:spPr>
        <p:txBody>
          <a:bodyPr vert="horz" wrap="square" lIns="0" tIns="1005840" rIns="0" bIns="45720" rtlCol="0" anchor="ctr">
            <a:noAutofit/>
          </a:bodyPr>
          <a:lstStyle>
            <a:lvl1pPr marL="0" indent="0" algn="ctr">
              <a:buNone/>
              <a:defRPr lang="en-GB">
                <a:solidFill>
                  <a:schemeClr val="bg1"/>
                </a:solidFill>
              </a:defRPr>
            </a:lvl1pPr>
          </a:lstStyle>
          <a:p>
            <a:pPr marL="173038" lvl="0" indent="-173038" algn="ctr"/>
            <a:r>
              <a:rPr lang="en-US" dirty="0"/>
              <a:t>Click icon to add picture</a:t>
            </a:r>
          </a:p>
        </p:txBody>
      </p:sp>
      <p:sp>
        <p:nvSpPr>
          <p:cNvPr id="5"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2843585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_title subtitle">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2000250" y="514350"/>
            <a:ext cx="4751057" cy="2886757"/>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8" name="Picture Placeholder 7"/>
          <p:cNvSpPr>
            <a:spLocks noGrp="1"/>
          </p:cNvSpPr>
          <p:nvPr>
            <p:ph type="pic" sz="quarter" idx="13"/>
          </p:nvPr>
        </p:nvSpPr>
        <p:spPr>
          <a:xfrm>
            <a:off x="2686050" y="1066799"/>
            <a:ext cx="6471201" cy="3001619"/>
          </a:xfrm>
          <a:solidFill>
            <a:schemeClr val="accent5"/>
          </a:solidFill>
        </p:spPr>
        <p:txBody>
          <a:bodyPr vert="horz" wrap="square" lIns="0" tIns="1005840" rIns="0" bIns="45720" rtlCol="0" anchor="ctr">
            <a:noAutofit/>
          </a:bodyPr>
          <a:lstStyle>
            <a:lvl1pPr marL="0" indent="0" algn="ctr">
              <a:buNone/>
              <a:defRPr lang="en-GB" dirty="0">
                <a:solidFill>
                  <a:schemeClr val="bg1"/>
                </a:solidFill>
              </a:defRPr>
            </a:lvl1pPr>
          </a:lstStyle>
          <a:p>
            <a:pPr marL="173038" lvl="0" indent="-173038" algn="ctr"/>
            <a:r>
              <a:rPr lang="en-US" dirty="0"/>
              <a:t>Click icon to add picture</a:t>
            </a:r>
          </a:p>
        </p:txBody>
      </p:sp>
      <p:sp>
        <p:nvSpPr>
          <p:cNvPr id="13" name="Text Placeholder 7"/>
          <p:cNvSpPr>
            <a:spLocks noGrp="1"/>
          </p:cNvSpPr>
          <p:nvPr>
            <p:ph type="body" sz="quarter" idx="11" hasCustomPrompt="1"/>
          </p:nvPr>
        </p:nvSpPr>
        <p:spPr>
          <a:xfrm>
            <a:off x="464493" y="2004666"/>
            <a:ext cx="4107507" cy="2063751"/>
          </a:xfrm>
          <a:solidFill>
            <a:schemeClr val="bg1"/>
          </a:solidFill>
        </p:spPr>
        <p:txBody>
          <a:bodyPr tIns="0" bIns="0" anchor="ctr"/>
          <a:lstStyle>
            <a:lvl1pPr marL="0" indent="0" algn="l" defTabSz="914400" rtl="0" eaLnBrk="1" latinLnBrk="0" hangingPunct="1">
              <a:lnSpc>
                <a:spcPct val="80000"/>
              </a:lnSpc>
              <a:spcBef>
                <a:spcPts val="0"/>
              </a:spcBef>
              <a:buNone/>
              <a:defRPr lang="en-US" sz="44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master</a:t>
            </a:r>
            <a:endParaRPr lang="en-GB" dirty="0"/>
          </a:p>
        </p:txBody>
      </p:sp>
      <p:sp>
        <p:nvSpPr>
          <p:cNvPr id="12" name="Text Placeholder 11"/>
          <p:cNvSpPr>
            <a:spLocks noGrp="1"/>
          </p:cNvSpPr>
          <p:nvPr>
            <p:ph type="body" sz="quarter" idx="15" hasCustomPrompt="1"/>
          </p:nvPr>
        </p:nvSpPr>
        <p:spPr>
          <a:xfrm>
            <a:off x="457200" y="3735042"/>
            <a:ext cx="3816350" cy="504825"/>
          </a:xfrm>
        </p:spPr>
        <p:txBody>
          <a:bodyPr/>
          <a:lstStyle>
            <a:lvl1pPr marL="0" indent="0">
              <a:lnSpc>
                <a:spcPct val="100000"/>
              </a:lnSpc>
              <a:buNone/>
              <a:defRPr>
                <a:solidFill>
                  <a:schemeClr val="accent4"/>
                </a:solidFill>
              </a:defRPr>
            </a:lvl1pPr>
            <a:lvl2pPr marL="173037" indent="0">
              <a:buNone/>
              <a:defRPr>
                <a:solidFill>
                  <a:schemeClr val="accent5"/>
                </a:solidFill>
              </a:defRPr>
            </a:lvl2pPr>
            <a:lvl3pPr marL="323850" indent="0">
              <a:buNone/>
              <a:defRPr>
                <a:solidFill>
                  <a:schemeClr val="accent5"/>
                </a:solidFill>
              </a:defRPr>
            </a:lvl3pPr>
            <a:lvl4pPr marL="457200" indent="0">
              <a:buNone/>
              <a:defRPr>
                <a:solidFill>
                  <a:schemeClr val="accent5"/>
                </a:solidFill>
              </a:defRPr>
            </a:lvl4pPr>
            <a:lvl5pPr marL="593725" indent="0">
              <a:buNone/>
              <a:defRPr>
                <a:solidFill>
                  <a:schemeClr val="accent5"/>
                </a:solidFill>
              </a:defRPr>
            </a:lvl5pPr>
          </a:lstStyle>
          <a:p>
            <a:pPr lvl="0"/>
            <a:r>
              <a:rPr lang="en-US" dirty="0"/>
              <a:t>Enter text here</a:t>
            </a:r>
            <a:endParaRPr lang="en-GB" dirty="0"/>
          </a:p>
        </p:txBody>
      </p:sp>
      <p:sp>
        <p:nvSpPr>
          <p:cNvPr id="6"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grpSp>
        <p:nvGrpSpPr>
          <p:cNvPr id="7" name="Group 6"/>
          <p:cNvGrpSpPr/>
          <p:nvPr userDrawn="1"/>
        </p:nvGrpSpPr>
        <p:grpSpPr>
          <a:xfrm>
            <a:off x="7958138" y="514350"/>
            <a:ext cx="728662" cy="236100"/>
            <a:chOff x="3768588" y="1944796"/>
            <a:chExt cx="4991238" cy="1617252"/>
          </a:xfrm>
        </p:grpSpPr>
        <p:sp>
          <p:nvSpPr>
            <p:cNvPr id="9" name="Freeform 8"/>
            <p:cNvSpPr>
              <a:spLocks/>
            </p:cNvSpPr>
            <p:nvPr/>
          </p:nvSpPr>
          <p:spPr bwMode="auto">
            <a:xfrm>
              <a:off x="5432334"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096080" y="194479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p:nvSpPr>
          <p:spPr bwMode="auto">
            <a:xfrm>
              <a:off x="3768588"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732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Slide_gray">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8201278" y="4325193"/>
            <a:ext cx="793019" cy="550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5" name="Title Placeholder 1"/>
          <p:cNvSpPr>
            <a:spLocks noGrp="1"/>
          </p:cNvSpPr>
          <p:nvPr>
            <p:ph type="title" hasCustomPrompt="1"/>
          </p:nvPr>
        </p:nvSpPr>
        <p:spPr>
          <a:xfrm>
            <a:off x="457200" y="438150"/>
            <a:ext cx="4114800" cy="2413299"/>
          </a:xfrm>
          <a:prstGeom prst="rect">
            <a:avLst/>
          </a:prstGeom>
        </p:spPr>
        <p:txBody>
          <a:bodyPr vert="horz" lIns="0" tIns="45720" rIns="91440" bIns="45720" rtlCol="0" anchor="b">
            <a:noAutofit/>
          </a:bodyPr>
          <a:lstStyle>
            <a:lvl1pPr algn="l" defTabSz="685766" rtl="0" eaLnBrk="1" latinLnBrk="0" hangingPunct="1">
              <a:lnSpc>
                <a:spcPct val="80000"/>
              </a:lnSpc>
              <a:spcBef>
                <a:spcPct val="0"/>
              </a:spcBef>
              <a:buNone/>
              <a:defRPr lang="en-US" sz="4800" b="1" kern="1200" spc="-200" baseline="0" dirty="0">
                <a:solidFill>
                  <a:schemeClr val="tx1"/>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66006" y="2963121"/>
            <a:ext cx="4105994" cy="113262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0" baseline="0" dirty="0">
                <a:solidFill>
                  <a:schemeClr val="accent4"/>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Enter a subtitle here. </a:t>
            </a:r>
          </a:p>
        </p:txBody>
      </p:sp>
      <p:sp>
        <p:nvSpPr>
          <p:cNvPr id="19" name="Text Placeholder 3"/>
          <p:cNvSpPr>
            <a:spLocks noGrp="1"/>
          </p:cNvSpPr>
          <p:nvPr>
            <p:ph type="body" sz="quarter" idx="17" hasCustomPrompt="1"/>
          </p:nvPr>
        </p:nvSpPr>
        <p:spPr>
          <a:xfrm>
            <a:off x="466725" y="4447235"/>
            <a:ext cx="1823085" cy="180634"/>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grpSp>
        <p:nvGrpSpPr>
          <p:cNvPr id="20" name="Group 19"/>
          <p:cNvGrpSpPr/>
          <p:nvPr userDrawn="1"/>
        </p:nvGrpSpPr>
        <p:grpSpPr>
          <a:xfrm>
            <a:off x="5642628" y="514350"/>
            <a:ext cx="3044172" cy="2959100"/>
            <a:chOff x="5432334" y="327546"/>
            <a:chExt cx="3327492" cy="3234502"/>
          </a:xfrm>
        </p:grpSpPr>
        <p:sp>
          <p:nvSpPr>
            <p:cNvPr id="21" name="Freeform 5"/>
            <p:cNvSpPr>
              <a:spLocks/>
            </p:cNvSpPr>
            <p:nvPr/>
          </p:nvSpPr>
          <p:spPr bwMode="auto">
            <a:xfrm>
              <a:off x="5432334"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7096080" y="194479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7096080" y="32754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Picture 10"/>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69692" y="4448278"/>
            <a:ext cx="711665" cy="185033"/>
          </a:xfrm>
          <a:prstGeom prst="rect">
            <a:avLst/>
          </a:prstGeom>
        </p:spPr>
      </p:pic>
    </p:spTree>
    <p:extLst>
      <p:ext uri="{BB962C8B-B14F-4D97-AF65-F5344CB8AC3E}">
        <p14:creationId xmlns:p14="http://schemas.microsoft.com/office/powerpoint/2010/main" val="311033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_title">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2880711" y="645617"/>
            <a:ext cx="4363050" cy="1990358"/>
          </a:xfrm>
          <a:prstGeom prst="rect">
            <a:avLst/>
          </a:prstGeom>
          <a:solidFill>
            <a:schemeClr val="tx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8" name="Picture Placeholder 7"/>
          <p:cNvSpPr>
            <a:spLocks noGrp="1"/>
          </p:cNvSpPr>
          <p:nvPr>
            <p:ph type="pic" sz="quarter" idx="13"/>
          </p:nvPr>
        </p:nvSpPr>
        <p:spPr>
          <a:xfrm>
            <a:off x="1136650" y="1066799"/>
            <a:ext cx="5676900" cy="2678998"/>
          </a:xfrm>
          <a:solidFill>
            <a:schemeClr val="accent5"/>
          </a:solidFill>
        </p:spPr>
        <p:txBody>
          <a:bodyPr vert="horz" wrap="square" lIns="0" tIns="1005840" rIns="0" bIns="45720" rtlCol="0" anchor="ctr">
            <a:noAutofit/>
          </a:bodyPr>
          <a:lstStyle>
            <a:lvl1pPr marL="0" indent="0" algn="ctr">
              <a:buFont typeface="Arial" panose="020B0604020202020204" pitchFamily="34" charset="0"/>
              <a:buNone/>
              <a:defRPr lang="en-GB" dirty="0">
                <a:solidFill>
                  <a:schemeClr val="bg1"/>
                </a:solidFill>
              </a:defRPr>
            </a:lvl1pPr>
          </a:lstStyle>
          <a:p>
            <a:pPr marL="173038" lvl="0" indent="-173038" algn="ctr"/>
            <a:r>
              <a:rPr lang="en-US" dirty="0"/>
              <a:t>Click icon to add picture</a:t>
            </a:r>
          </a:p>
        </p:txBody>
      </p:sp>
      <p:sp>
        <p:nvSpPr>
          <p:cNvPr id="13" name="Text Placeholder 7"/>
          <p:cNvSpPr>
            <a:spLocks noGrp="1"/>
          </p:cNvSpPr>
          <p:nvPr>
            <p:ph type="body" sz="quarter" idx="11" hasCustomPrompt="1"/>
          </p:nvPr>
        </p:nvSpPr>
        <p:spPr>
          <a:xfrm>
            <a:off x="2429191" y="3246283"/>
            <a:ext cx="5959159" cy="1380784"/>
          </a:xfrm>
          <a:solidFill>
            <a:schemeClr val="bg1"/>
          </a:solidFill>
        </p:spPr>
        <p:txBody>
          <a:bodyPr lIns="274320" tIns="228600"/>
          <a:lstStyle>
            <a:lvl1pPr marL="0" indent="0">
              <a:buNone/>
              <a:defRPr lang="en-GB" sz="2400" b="1" kern="0" spc="-100" dirty="0">
                <a:solidFill>
                  <a:schemeClr val="accent3"/>
                </a:solidFill>
                <a:latin typeface="+mj-lt"/>
                <a:ea typeface="Roboto Medium" panose="02000000000000000000" pitchFamily="2" charset="0"/>
              </a:defRPr>
            </a:lvl1pPr>
          </a:lstStyle>
          <a:p>
            <a:pPr marL="173038" lvl="0" indent="-173038">
              <a:lnSpc>
                <a:spcPct val="90000"/>
              </a:lnSpc>
              <a:spcBef>
                <a:spcPct val="0"/>
              </a:spcBef>
            </a:pPr>
            <a:r>
              <a:rPr lang="en-US" dirty="0"/>
              <a:t>Click to edit</a:t>
            </a:r>
            <a:endParaRPr lang="en-GB" dirty="0"/>
          </a:p>
        </p:txBody>
      </p:sp>
      <p:sp>
        <p:nvSpPr>
          <p:cNvPr id="5"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3524133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ro_two photo">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a:xfrm>
            <a:off x="4572000" y="641350"/>
            <a:ext cx="1409700" cy="1409700"/>
          </a:xfrm>
          <a:prstGeom prst="ellipse">
            <a:avLst/>
          </a:prstGeom>
          <a:solidFill>
            <a:schemeClr val="accent5"/>
          </a:solidFill>
        </p:spPr>
        <p:txBody>
          <a:bodyPr vert="horz" wrap="square" lIns="0" tIns="1005840" rIns="0" bIns="45720" rtlCol="0" anchor="ctr">
            <a:noAutofit/>
          </a:bodyPr>
          <a:lstStyle>
            <a:lvl1pPr>
              <a:defRPr lang="en-GB">
                <a:solidFill>
                  <a:schemeClr val="bg1"/>
                </a:solidFill>
              </a:defRPr>
            </a:lvl1pPr>
          </a:lstStyle>
          <a:p>
            <a:pPr marL="0" lvl="0" indent="0" algn="ctr">
              <a:buNone/>
            </a:pPr>
            <a:r>
              <a:rPr lang="en-US" dirty="0"/>
              <a:t>Click icon to add picture</a:t>
            </a:r>
          </a:p>
          <a:p>
            <a:pPr marL="0" lvl="0" indent="0" algn="ctr">
              <a:buNone/>
            </a:pPr>
            <a:endParaRPr lang="en-US" dirty="0"/>
          </a:p>
        </p:txBody>
      </p:sp>
      <p:sp>
        <p:nvSpPr>
          <p:cNvPr id="10" name="Text Placeholder 4"/>
          <p:cNvSpPr>
            <a:spLocks noGrp="1"/>
          </p:cNvSpPr>
          <p:nvPr>
            <p:ph type="body" sz="quarter" idx="16"/>
          </p:nvPr>
        </p:nvSpPr>
        <p:spPr>
          <a:xfrm>
            <a:off x="464494" y="1485064"/>
            <a:ext cx="3273116" cy="847455"/>
          </a:xfrm>
        </p:spPr>
        <p:txBody>
          <a:bodyPr tIns="0"/>
          <a:lstStyle>
            <a:lvl1pPr marL="0" indent="0">
              <a:buNone/>
              <a:defRPr lang="en-US" sz="1100" kern="1200" spc="0" baseline="0" dirty="0" smtClean="0">
                <a:solidFill>
                  <a:schemeClr val="accent4"/>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11" name="Text Placeholder 7"/>
          <p:cNvSpPr>
            <a:spLocks noGrp="1"/>
          </p:cNvSpPr>
          <p:nvPr>
            <p:ph type="body" sz="quarter" idx="11" hasCustomPrompt="1"/>
          </p:nvPr>
        </p:nvSpPr>
        <p:spPr>
          <a:xfrm>
            <a:off x="464493" y="438150"/>
            <a:ext cx="3273117" cy="949858"/>
          </a:xfrm>
        </p:spPr>
        <p:txBody>
          <a:bodyPr tIns="0" bIns="0" anchor="t"/>
          <a:lstStyle>
            <a:lvl1pPr marL="0" indent="0" algn="l" defTabSz="914400" rtl="0" eaLnBrk="1" latinLnBrk="0" hangingPunct="1">
              <a:lnSpc>
                <a:spcPct val="90000"/>
              </a:lnSpc>
              <a:spcBef>
                <a:spcPct val="0"/>
              </a:spcBef>
              <a:buNone/>
              <a:defRPr lang="en-US" sz="4400" b="1" kern="0" spc="-15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a:t>
            </a:r>
            <a:endParaRPr lang="en-GB" dirty="0"/>
          </a:p>
        </p:txBody>
      </p:sp>
      <p:sp>
        <p:nvSpPr>
          <p:cNvPr id="7" name="Picture Placeholder 2"/>
          <p:cNvSpPr>
            <a:spLocks noGrp="1"/>
          </p:cNvSpPr>
          <p:nvPr>
            <p:ph type="pic" sz="quarter" idx="18"/>
          </p:nvPr>
        </p:nvSpPr>
        <p:spPr>
          <a:xfrm>
            <a:off x="4572000" y="2757472"/>
            <a:ext cx="1409700" cy="1409700"/>
          </a:xfrm>
          <a:prstGeom prst="ellipse">
            <a:avLst/>
          </a:prstGeom>
          <a:solidFill>
            <a:schemeClr val="accent5"/>
          </a:solidFill>
        </p:spPr>
        <p:txBody>
          <a:bodyPr vert="horz" wrap="square" lIns="0" tIns="1005840" rIns="0" bIns="45720" rtlCol="0" anchor="ctr">
            <a:noAutofit/>
          </a:bodyPr>
          <a:lstStyle>
            <a:lvl1pPr marL="0" marR="0" indent="0" algn="ctr" defTabSz="914400" rtl="0" eaLnBrk="1" fontAlgn="auto" latinLnBrk="0" hangingPunct="1">
              <a:lnSpc>
                <a:spcPct val="100000"/>
              </a:lnSpc>
              <a:spcBef>
                <a:spcPts val="750"/>
              </a:spcBef>
              <a:spcAft>
                <a:spcPts val="0"/>
              </a:spcAft>
              <a:buClr>
                <a:schemeClr val="accent2"/>
              </a:buClr>
              <a:buSzPct val="110000"/>
              <a:buFont typeface="Arial" panose="020B0604020202020204" pitchFamily="34" charset="0"/>
              <a:buNone/>
              <a:tabLst/>
              <a:defRPr lang="en-GB">
                <a:solidFill>
                  <a:schemeClr val="bg1"/>
                </a:solidFill>
              </a:defRPr>
            </a:lvl1pPr>
          </a:lstStyle>
          <a:p>
            <a:pPr marL="0" marR="0" lvl="0" indent="0" algn="ctr" defTabSz="914400" rtl="0" eaLnBrk="1" fontAlgn="auto" latinLnBrk="0" hangingPunct="1">
              <a:lnSpc>
                <a:spcPct val="100000"/>
              </a:lnSpc>
              <a:spcBef>
                <a:spcPts val="750"/>
              </a:spcBef>
              <a:spcAft>
                <a:spcPts val="0"/>
              </a:spcAft>
              <a:buClr>
                <a:schemeClr val="accent2"/>
              </a:buClr>
              <a:buSzPct val="110000"/>
              <a:buFont typeface="Arial" panose="020B0604020202020204" pitchFamily="34" charset="0"/>
              <a:buNone/>
              <a:tabLst/>
              <a:defRPr/>
            </a:pPr>
            <a:r>
              <a:rPr lang="en-US" dirty="0"/>
              <a:t>Click icon to add picture</a:t>
            </a:r>
          </a:p>
          <a:p>
            <a:pPr marL="0" lvl="0" indent="0" algn="ctr">
              <a:buNone/>
            </a:pPr>
            <a:endParaRPr lang="en-GB" dirty="0"/>
          </a:p>
        </p:txBody>
      </p:sp>
      <p:sp>
        <p:nvSpPr>
          <p:cNvPr id="6" name="Text Placeholder 5"/>
          <p:cNvSpPr>
            <a:spLocks noGrp="1"/>
          </p:cNvSpPr>
          <p:nvPr>
            <p:ph type="body" sz="quarter" idx="19" hasCustomPrompt="1"/>
          </p:nvPr>
        </p:nvSpPr>
        <p:spPr>
          <a:xfrm>
            <a:off x="6248400" y="641350"/>
            <a:ext cx="2438400" cy="339725"/>
          </a:xfrm>
        </p:spPr>
        <p:txBody>
          <a:bodyPr/>
          <a:lstStyle>
            <a:lvl1pPr marL="0" indent="0">
              <a:buNone/>
              <a:defRPr sz="1400" b="1" spc="0" baseline="0">
                <a:solidFill>
                  <a:schemeClr val="tx1"/>
                </a:solidFill>
              </a:defRPr>
            </a:lvl1pPr>
          </a:lstStyle>
          <a:p>
            <a:pPr lvl="0"/>
            <a:r>
              <a:rPr lang="en-US" dirty="0" err="1"/>
              <a:t>Firstname</a:t>
            </a:r>
            <a:r>
              <a:rPr lang="en-US" dirty="0"/>
              <a:t> </a:t>
            </a:r>
            <a:r>
              <a:rPr lang="en-US" dirty="0" err="1"/>
              <a:t>Lastname</a:t>
            </a:r>
            <a:endParaRPr lang="en-GB" dirty="0"/>
          </a:p>
        </p:txBody>
      </p:sp>
      <p:sp>
        <p:nvSpPr>
          <p:cNvPr id="12" name="Text Placeholder 5"/>
          <p:cNvSpPr>
            <a:spLocks noGrp="1"/>
          </p:cNvSpPr>
          <p:nvPr>
            <p:ph type="body" sz="quarter" idx="20" hasCustomPrompt="1"/>
          </p:nvPr>
        </p:nvSpPr>
        <p:spPr>
          <a:xfrm>
            <a:off x="6248400" y="981076"/>
            <a:ext cx="2438400" cy="266700"/>
          </a:xfrm>
        </p:spPr>
        <p:txBody>
          <a:bodyPr/>
          <a:lstStyle>
            <a:lvl1pPr marL="0" indent="0">
              <a:buNone/>
              <a:defRPr sz="900" b="0" spc="0" baseline="0">
                <a:solidFill>
                  <a:schemeClr val="accent2"/>
                </a:solidFill>
              </a:defRPr>
            </a:lvl1pPr>
          </a:lstStyle>
          <a:p>
            <a:pPr lvl="0"/>
            <a:r>
              <a:rPr lang="en-US" dirty="0"/>
              <a:t>Title</a:t>
            </a:r>
            <a:endParaRPr lang="en-GB" dirty="0"/>
          </a:p>
        </p:txBody>
      </p:sp>
      <p:sp>
        <p:nvSpPr>
          <p:cNvPr id="13" name="Text Placeholder 5"/>
          <p:cNvSpPr>
            <a:spLocks noGrp="1"/>
          </p:cNvSpPr>
          <p:nvPr>
            <p:ph type="body" sz="quarter" idx="21" hasCustomPrompt="1"/>
          </p:nvPr>
        </p:nvSpPr>
        <p:spPr>
          <a:xfrm>
            <a:off x="6248400" y="1247776"/>
            <a:ext cx="2438400" cy="803273"/>
          </a:xfrm>
        </p:spPr>
        <p:txBody>
          <a:bodyPr tIns="0" bIns="0"/>
          <a:lstStyle>
            <a:lvl1pPr marL="0" indent="0">
              <a:lnSpc>
                <a:spcPct val="150000"/>
              </a:lnSpc>
              <a:buNone/>
              <a:defRPr sz="900" b="0" spc="0" baseline="0">
                <a:solidFill>
                  <a:schemeClr val="accent4"/>
                </a:solidFill>
              </a:defRPr>
            </a:lvl1pPr>
          </a:lstStyle>
          <a:p>
            <a:pPr lvl="0"/>
            <a:r>
              <a:rPr lang="en-US" dirty="0"/>
              <a:t>Enter text here</a:t>
            </a:r>
            <a:endParaRPr lang="en-GB" dirty="0"/>
          </a:p>
        </p:txBody>
      </p:sp>
      <p:sp>
        <p:nvSpPr>
          <p:cNvPr id="14" name="Text Placeholder 5"/>
          <p:cNvSpPr>
            <a:spLocks noGrp="1"/>
          </p:cNvSpPr>
          <p:nvPr>
            <p:ph type="body" sz="quarter" idx="22" hasCustomPrompt="1"/>
          </p:nvPr>
        </p:nvSpPr>
        <p:spPr>
          <a:xfrm>
            <a:off x="6248400" y="2757473"/>
            <a:ext cx="2438400" cy="339725"/>
          </a:xfrm>
        </p:spPr>
        <p:txBody>
          <a:bodyPr/>
          <a:lstStyle>
            <a:lvl1pPr marL="0" indent="0">
              <a:buNone/>
              <a:defRPr sz="1400" b="1" spc="0" baseline="0">
                <a:solidFill>
                  <a:schemeClr val="tx1"/>
                </a:solidFill>
              </a:defRPr>
            </a:lvl1pPr>
          </a:lstStyle>
          <a:p>
            <a:pPr lvl="0"/>
            <a:r>
              <a:rPr lang="en-US" dirty="0" err="1"/>
              <a:t>Firstname</a:t>
            </a:r>
            <a:r>
              <a:rPr lang="en-US" dirty="0"/>
              <a:t> </a:t>
            </a:r>
            <a:r>
              <a:rPr lang="en-US" dirty="0" err="1"/>
              <a:t>Lastname</a:t>
            </a:r>
            <a:endParaRPr lang="en-GB" dirty="0"/>
          </a:p>
        </p:txBody>
      </p:sp>
      <p:sp>
        <p:nvSpPr>
          <p:cNvPr id="15" name="Text Placeholder 5"/>
          <p:cNvSpPr>
            <a:spLocks noGrp="1"/>
          </p:cNvSpPr>
          <p:nvPr>
            <p:ph type="body" sz="quarter" idx="23" hasCustomPrompt="1"/>
          </p:nvPr>
        </p:nvSpPr>
        <p:spPr>
          <a:xfrm>
            <a:off x="6248400" y="3097199"/>
            <a:ext cx="2438400" cy="266700"/>
          </a:xfrm>
        </p:spPr>
        <p:txBody>
          <a:bodyPr/>
          <a:lstStyle>
            <a:lvl1pPr marL="0" indent="0">
              <a:buNone/>
              <a:defRPr sz="900" b="0" spc="0" baseline="0">
                <a:solidFill>
                  <a:schemeClr val="accent2"/>
                </a:solidFill>
              </a:defRPr>
            </a:lvl1pPr>
          </a:lstStyle>
          <a:p>
            <a:pPr lvl="0"/>
            <a:r>
              <a:rPr lang="en-US" dirty="0"/>
              <a:t>Title</a:t>
            </a:r>
            <a:endParaRPr lang="en-GB" dirty="0"/>
          </a:p>
        </p:txBody>
      </p:sp>
      <p:sp>
        <p:nvSpPr>
          <p:cNvPr id="16" name="Text Placeholder 5"/>
          <p:cNvSpPr>
            <a:spLocks noGrp="1"/>
          </p:cNvSpPr>
          <p:nvPr>
            <p:ph type="body" sz="quarter" idx="24" hasCustomPrompt="1"/>
          </p:nvPr>
        </p:nvSpPr>
        <p:spPr>
          <a:xfrm>
            <a:off x="6248400" y="3363899"/>
            <a:ext cx="2438400" cy="803273"/>
          </a:xfrm>
        </p:spPr>
        <p:txBody>
          <a:bodyPr tIns="0" bIns="0"/>
          <a:lstStyle>
            <a:lvl1pPr marL="0" indent="0">
              <a:lnSpc>
                <a:spcPct val="150000"/>
              </a:lnSpc>
              <a:buNone/>
              <a:defRPr sz="900" b="0" spc="0" baseline="0">
                <a:solidFill>
                  <a:schemeClr val="accent4"/>
                </a:solidFill>
              </a:defRPr>
            </a:lvl1pPr>
          </a:lstStyle>
          <a:p>
            <a:pPr lvl="0"/>
            <a:r>
              <a:rPr lang="en-US" dirty="0"/>
              <a:t>Enter text here</a:t>
            </a:r>
            <a:endParaRPr lang="en-GB" dirty="0"/>
          </a:p>
        </p:txBody>
      </p:sp>
      <p:sp>
        <p:nvSpPr>
          <p:cNvPr id="17" name="Text Placeholder 3"/>
          <p:cNvSpPr>
            <a:spLocks noGrp="1"/>
          </p:cNvSpPr>
          <p:nvPr>
            <p:ph type="body" sz="quarter" idx="25"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38316435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_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7"/>
          </p:nvPr>
        </p:nvSpPr>
        <p:spPr>
          <a:xfrm>
            <a:off x="478382" y="1350140"/>
            <a:ext cx="1146068" cy="1146068"/>
          </a:xfrm>
          <a:prstGeom prst="ellipse">
            <a:avLst/>
          </a:prstGeom>
          <a:solidFill>
            <a:schemeClr val="accent5"/>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dirty="0"/>
              <a:t>Click icon to add picture</a:t>
            </a:r>
            <a:endParaRPr lang="id-ID" dirty="0"/>
          </a:p>
        </p:txBody>
      </p:sp>
      <p:sp>
        <p:nvSpPr>
          <p:cNvPr id="9" name="Picture Placeholder 2"/>
          <p:cNvSpPr>
            <a:spLocks noGrp="1"/>
          </p:cNvSpPr>
          <p:nvPr>
            <p:ph type="pic" sz="quarter" idx="18"/>
          </p:nvPr>
        </p:nvSpPr>
        <p:spPr>
          <a:xfrm>
            <a:off x="2549739" y="1350140"/>
            <a:ext cx="1146068" cy="1146068"/>
          </a:xfrm>
          <a:prstGeom prst="ellipse">
            <a:avLst/>
          </a:prstGeom>
          <a:solidFill>
            <a:schemeClr val="accent5"/>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4576131" y="1350140"/>
            <a:ext cx="1146068" cy="1146068"/>
          </a:xfrm>
          <a:prstGeom prst="ellipse">
            <a:avLst/>
          </a:prstGeom>
          <a:solidFill>
            <a:schemeClr val="accent5"/>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6602520" y="1350140"/>
            <a:ext cx="1146068" cy="1146068"/>
          </a:xfrm>
          <a:prstGeom prst="ellipse">
            <a:avLst/>
          </a:prstGeom>
          <a:solidFill>
            <a:schemeClr val="accent5"/>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478382" y="2712043"/>
            <a:ext cx="1575711" cy="215359"/>
          </a:xfrm>
          <a:prstGeom prst="rect">
            <a:avLst/>
          </a:prstGeom>
        </p:spPr>
        <p:txBody>
          <a:bodyPr lIns="0" tIns="0" rIns="0" bIns="0">
            <a:noAutofit/>
          </a:bodyPr>
          <a:lstStyle>
            <a:lvl1pPr marL="0" indent="0" algn="l">
              <a:buNone/>
              <a:defRPr sz="1200" b="1" spc="0" baseline="0">
                <a:solidFill>
                  <a:schemeClr val="tx1"/>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5" name="Text Placeholder 10"/>
          <p:cNvSpPr>
            <a:spLocks noGrp="1"/>
          </p:cNvSpPr>
          <p:nvPr>
            <p:ph type="body" sz="quarter" idx="22"/>
          </p:nvPr>
        </p:nvSpPr>
        <p:spPr>
          <a:xfrm>
            <a:off x="478382" y="2945323"/>
            <a:ext cx="1575714" cy="1207577"/>
          </a:xfrm>
          <a:prstGeom prst="rect">
            <a:avLst/>
          </a:prstGeom>
        </p:spPr>
        <p:txBody>
          <a:bodyPr lIns="0" tIns="0" rIns="0" bIns="0">
            <a:noAutofit/>
          </a:bodyPr>
          <a:lstStyle>
            <a:lvl1pPr marL="0" indent="0" algn="l">
              <a:lnSpc>
                <a:spcPct val="150000"/>
              </a:lnSpc>
              <a:buNone/>
              <a:defRPr sz="900" i="0" spc="0" baseline="0">
                <a:solidFill>
                  <a:schemeClr val="accent5"/>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18" name="Text Placeholder 10"/>
          <p:cNvSpPr>
            <a:spLocks noGrp="1"/>
          </p:cNvSpPr>
          <p:nvPr>
            <p:ph type="body" sz="quarter" idx="23" hasCustomPrompt="1"/>
          </p:nvPr>
        </p:nvSpPr>
        <p:spPr>
          <a:xfrm>
            <a:off x="2549739" y="2712043"/>
            <a:ext cx="1575711" cy="215359"/>
          </a:xfrm>
          <a:prstGeom prst="rect">
            <a:avLst/>
          </a:prstGeom>
        </p:spPr>
        <p:txBody>
          <a:bodyPr lIns="0" tIns="0" rIns="0" bIns="0">
            <a:noAutofit/>
          </a:bodyPr>
          <a:lstStyle>
            <a:lvl1pPr marL="0" indent="0" algn="l">
              <a:buNone/>
              <a:defRPr sz="1200" b="1" spc="0" baseline="0">
                <a:solidFill>
                  <a:schemeClr val="tx1"/>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9" name="Text Placeholder 10"/>
          <p:cNvSpPr>
            <a:spLocks noGrp="1"/>
          </p:cNvSpPr>
          <p:nvPr>
            <p:ph type="body" sz="quarter" idx="24"/>
          </p:nvPr>
        </p:nvSpPr>
        <p:spPr>
          <a:xfrm>
            <a:off x="2549739" y="2945323"/>
            <a:ext cx="1575714" cy="1207577"/>
          </a:xfrm>
          <a:prstGeom prst="rect">
            <a:avLst/>
          </a:prstGeom>
        </p:spPr>
        <p:txBody>
          <a:bodyPr lIns="0" tIns="0" rIns="0" bIns="0">
            <a:noAutofit/>
          </a:bodyPr>
          <a:lstStyle>
            <a:lvl1pPr marL="0" indent="0" algn="l">
              <a:lnSpc>
                <a:spcPct val="150000"/>
              </a:lnSpc>
              <a:buNone/>
              <a:defRPr sz="900" i="0" spc="0" baseline="0">
                <a:solidFill>
                  <a:schemeClr val="accent5"/>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hasCustomPrompt="1"/>
          </p:nvPr>
        </p:nvSpPr>
        <p:spPr>
          <a:xfrm>
            <a:off x="4576131" y="2712043"/>
            <a:ext cx="1575711" cy="215359"/>
          </a:xfrm>
          <a:prstGeom prst="rect">
            <a:avLst/>
          </a:prstGeom>
        </p:spPr>
        <p:txBody>
          <a:bodyPr lIns="0" tIns="0" rIns="0" bIns="0">
            <a:noAutofit/>
          </a:bodyPr>
          <a:lstStyle>
            <a:lvl1pPr marL="0" indent="0" algn="l">
              <a:buNone/>
              <a:defRPr sz="1200" b="1" spc="0" baseline="0">
                <a:solidFill>
                  <a:schemeClr val="tx1"/>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1" name="Text Placeholder 10"/>
          <p:cNvSpPr>
            <a:spLocks noGrp="1"/>
          </p:cNvSpPr>
          <p:nvPr>
            <p:ph type="body" sz="quarter" idx="26"/>
          </p:nvPr>
        </p:nvSpPr>
        <p:spPr>
          <a:xfrm>
            <a:off x="4576131" y="2945323"/>
            <a:ext cx="1575714" cy="1207577"/>
          </a:xfrm>
          <a:prstGeom prst="rect">
            <a:avLst/>
          </a:prstGeom>
        </p:spPr>
        <p:txBody>
          <a:bodyPr lIns="0" tIns="0" rIns="0" bIns="0">
            <a:noAutofit/>
          </a:bodyPr>
          <a:lstStyle>
            <a:lvl1pPr marL="0" indent="0" algn="l">
              <a:lnSpc>
                <a:spcPct val="150000"/>
              </a:lnSpc>
              <a:buNone/>
              <a:defRPr sz="900" i="0" spc="0" baseline="0">
                <a:solidFill>
                  <a:schemeClr val="accent5"/>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hasCustomPrompt="1"/>
          </p:nvPr>
        </p:nvSpPr>
        <p:spPr>
          <a:xfrm>
            <a:off x="6602520" y="2712043"/>
            <a:ext cx="1575711" cy="215359"/>
          </a:xfrm>
          <a:prstGeom prst="rect">
            <a:avLst/>
          </a:prstGeom>
        </p:spPr>
        <p:txBody>
          <a:bodyPr lIns="0" tIns="0" rIns="0" bIns="0">
            <a:noAutofit/>
          </a:bodyPr>
          <a:lstStyle>
            <a:lvl1pPr marL="0" indent="0" algn="l">
              <a:buNone/>
              <a:defRPr sz="1200" b="1" spc="0" baseline="0">
                <a:solidFill>
                  <a:schemeClr val="tx1"/>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3" name="Text Placeholder 10"/>
          <p:cNvSpPr>
            <a:spLocks noGrp="1"/>
          </p:cNvSpPr>
          <p:nvPr>
            <p:ph type="body" sz="quarter" idx="28"/>
          </p:nvPr>
        </p:nvSpPr>
        <p:spPr>
          <a:xfrm>
            <a:off x="6602520" y="2945323"/>
            <a:ext cx="1575714" cy="1207577"/>
          </a:xfrm>
          <a:prstGeom prst="rect">
            <a:avLst/>
          </a:prstGeom>
        </p:spPr>
        <p:txBody>
          <a:bodyPr lIns="0" tIns="0" rIns="0" bIns="0">
            <a:noAutofit/>
          </a:bodyPr>
          <a:lstStyle>
            <a:lvl1pPr marL="0" indent="0" algn="l">
              <a:lnSpc>
                <a:spcPct val="150000"/>
              </a:lnSpc>
              <a:buNone/>
              <a:defRPr sz="900" i="0" spc="0" baseline="0">
                <a:solidFill>
                  <a:schemeClr val="accent5"/>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4" name="Text Placeholder 10"/>
          <p:cNvSpPr>
            <a:spLocks noGrp="1"/>
          </p:cNvSpPr>
          <p:nvPr>
            <p:ph type="body" sz="quarter" idx="14" hasCustomPrompt="1"/>
          </p:nvPr>
        </p:nvSpPr>
        <p:spPr>
          <a:xfrm>
            <a:off x="457200" y="444732"/>
            <a:ext cx="8229600" cy="337614"/>
          </a:xfrm>
        </p:spPr>
        <p:txBody>
          <a:bodyPr vert="horz" wrap="square" lIns="0" tIns="0" rIns="0" bIns="0" rtlCol="0">
            <a:noAutofit/>
          </a:bodyPr>
          <a:lstStyle>
            <a:lvl1pPr marL="285750" indent="-285750">
              <a:buFont typeface="Arial" panose="020B0604020202020204" pitchFamily="34" charset="0"/>
              <a:buNone/>
              <a:defRPr lang="en-US" sz="2400" b="1" kern="0" spc="-70" baseline="0" dirty="0">
                <a:solidFill>
                  <a:schemeClr val="tx1"/>
                </a:soli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6" name="Text Placeholder 3"/>
          <p:cNvSpPr>
            <a:spLocks noGrp="1"/>
          </p:cNvSpPr>
          <p:nvPr>
            <p:ph type="body" sz="quarter" idx="29"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grpSp>
        <p:nvGrpSpPr>
          <p:cNvPr id="17" name="Group 16"/>
          <p:cNvGrpSpPr/>
          <p:nvPr userDrawn="1"/>
        </p:nvGrpSpPr>
        <p:grpSpPr>
          <a:xfrm>
            <a:off x="7958138" y="514350"/>
            <a:ext cx="728662" cy="236100"/>
            <a:chOff x="3768588" y="1944796"/>
            <a:chExt cx="4991238" cy="1617252"/>
          </a:xfrm>
        </p:grpSpPr>
        <p:sp>
          <p:nvSpPr>
            <p:cNvPr id="25" name="Freeform 24"/>
            <p:cNvSpPr>
              <a:spLocks/>
            </p:cNvSpPr>
            <p:nvPr/>
          </p:nvSpPr>
          <p:spPr bwMode="auto">
            <a:xfrm>
              <a:off x="5432334"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p:cNvSpPr>
            <p:nvPr/>
          </p:nvSpPr>
          <p:spPr bwMode="auto">
            <a:xfrm>
              <a:off x="7096080" y="194479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p:cNvSpPr>
            <p:nvPr/>
          </p:nvSpPr>
          <p:spPr bwMode="auto">
            <a:xfrm>
              <a:off x="3768588"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94883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ro_bio">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 y="438150"/>
            <a:ext cx="1900238" cy="1866900"/>
          </a:xfrm>
          <a:solidFill>
            <a:schemeClr val="accent5"/>
          </a:solidFill>
        </p:spPr>
        <p:txBody>
          <a:bodyPr vert="horz" wrap="square" lIns="0" tIns="1005840" rIns="0" bIns="45720" rtlCol="0" anchor="ctr">
            <a:noAutofit/>
          </a:bodyPr>
          <a:lstStyle>
            <a:lvl1pPr marL="0" indent="0" algn="ctr">
              <a:buNone/>
              <a:defRPr lang="en-GB" dirty="0">
                <a:solidFill>
                  <a:schemeClr val="bg1"/>
                </a:solidFill>
              </a:defRPr>
            </a:lvl1pPr>
          </a:lstStyle>
          <a:p>
            <a:pPr marL="173038" lvl="0" indent="-173038" algn="ctr"/>
            <a:r>
              <a:rPr lang="en-US" dirty="0"/>
              <a:t>Click icon to add picture</a:t>
            </a:r>
          </a:p>
          <a:p>
            <a:pPr marL="173038" lvl="0" indent="-173038" algn="ctr"/>
            <a:endParaRPr lang="en-GB" dirty="0"/>
          </a:p>
        </p:txBody>
      </p:sp>
      <p:sp>
        <p:nvSpPr>
          <p:cNvPr id="4"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grpSp>
        <p:nvGrpSpPr>
          <p:cNvPr id="5" name="Group 4"/>
          <p:cNvGrpSpPr/>
          <p:nvPr userDrawn="1"/>
        </p:nvGrpSpPr>
        <p:grpSpPr>
          <a:xfrm>
            <a:off x="7958138" y="514350"/>
            <a:ext cx="728662" cy="236100"/>
            <a:chOff x="3768588" y="1944796"/>
            <a:chExt cx="4991238" cy="1617252"/>
          </a:xfrm>
        </p:grpSpPr>
        <p:sp>
          <p:nvSpPr>
            <p:cNvPr id="6" name="Freeform 5"/>
            <p:cNvSpPr>
              <a:spLocks/>
            </p:cNvSpPr>
            <p:nvPr/>
          </p:nvSpPr>
          <p:spPr bwMode="auto">
            <a:xfrm>
              <a:off x="5432334"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7096080" y="194479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3768588"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1136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2"/>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Tree>
    <p:extLst>
      <p:ext uri="{BB962C8B-B14F-4D97-AF65-F5344CB8AC3E}">
        <p14:creationId xmlns:p14="http://schemas.microsoft.com/office/powerpoint/2010/main" val="1891238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dark">
    <p:bg>
      <p:bgPr>
        <a:solidFill>
          <a:schemeClr val="tx1"/>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7" hasCustomPrompt="1"/>
          </p:nvPr>
        </p:nvSpPr>
        <p:spPr>
          <a:xfrm>
            <a:off x="466725" y="4598894"/>
            <a:ext cx="1823085" cy="110938"/>
          </a:xfrm>
        </p:spPr>
        <p:txBody>
          <a:bodyPr tIns="0" bIns="0" anchor="b"/>
          <a:lstStyle>
            <a:lvl1pPr marL="0" indent="0">
              <a:buNone/>
              <a:defRPr sz="600">
                <a:solidFill>
                  <a:schemeClr val="accent5"/>
                </a:solidFill>
              </a:defRPr>
            </a:lvl1pPr>
          </a:lstStyle>
          <a:p>
            <a:pPr lvl="0"/>
            <a:r>
              <a:rPr lang="en-US" dirty="0"/>
              <a:t>Optional small text </a:t>
            </a:r>
            <a:endParaRPr lang="en-GB" dirty="0"/>
          </a:p>
        </p:txBody>
      </p:sp>
    </p:spTree>
    <p:extLst>
      <p:ext uri="{BB962C8B-B14F-4D97-AF65-F5344CB8AC3E}">
        <p14:creationId xmlns:p14="http://schemas.microsoft.com/office/powerpoint/2010/main" val="760527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ject Snapshot">
    <p:bg>
      <p:bgPr>
        <a:solidFill>
          <a:srgbClr val="FFFFFF"/>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1" hasCustomPrompt="1"/>
          </p:nvPr>
        </p:nvSpPr>
        <p:spPr>
          <a:xfrm>
            <a:off x="464493" y="1066800"/>
            <a:ext cx="6336357" cy="730250"/>
          </a:xfrm>
        </p:spPr>
        <p:txBody>
          <a:bodyPr tIns="0" bIns="0" anchor="t"/>
          <a:lstStyle>
            <a:lvl1pPr marL="0" indent="0" algn="l" defTabSz="914400" rtl="0" eaLnBrk="1" latinLnBrk="0" hangingPunct="1">
              <a:lnSpc>
                <a:spcPct val="90000"/>
              </a:lnSpc>
              <a:spcBef>
                <a:spcPct val="0"/>
              </a:spcBef>
              <a:buNone/>
              <a:defRPr lang="en-US" sz="2400" b="1" kern="0" spc="-10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 Try to keep to two lines of text</a:t>
            </a:r>
          </a:p>
        </p:txBody>
      </p:sp>
      <p:sp>
        <p:nvSpPr>
          <p:cNvPr id="6" name="Text Placeholder 4"/>
          <p:cNvSpPr>
            <a:spLocks noGrp="1"/>
          </p:cNvSpPr>
          <p:nvPr>
            <p:ph type="body" sz="quarter" idx="33" hasCustomPrompt="1"/>
          </p:nvPr>
        </p:nvSpPr>
        <p:spPr>
          <a:xfrm>
            <a:off x="464494" y="1819247"/>
            <a:ext cx="6336356" cy="223556"/>
          </a:xfrm>
        </p:spPr>
        <p:txBody>
          <a:bodyPr tIns="0"/>
          <a:lstStyle>
            <a:lvl1pPr marL="0" indent="0">
              <a:lnSpc>
                <a:spcPct val="120000"/>
              </a:lnSpc>
              <a:buNone/>
              <a:defRPr lang="en-US" sz="11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Technologies used | related topics | keywords </a:t>
            </a:r>
          </a:p>
        </p:txBody>
      </p:sp>
      <p:sp>
        <p:nvSpPr>
          <p:cNvPr id="13" name="Text Placeholder 12"/>
          <p:cNvSpPr>
            <a:spLocks noGrp="1"/>
          </p:cNvSpPr>
          <p:nvPr>
            <p:ph type="body" sz="quarter" idx="34" hasCustomPrompt="1"/>
          </p:nvPr>
        </p:nvSpPr>
        <p:spPr>
          <a:xfrm>
            <a:off x="465138" y="2387600"/>
            <a:ext cx="2058987" cy="203200"/>
          </a:xfrm>
        </p:spPr>
        <p:txBody>
          <a:bodyPr/>
          <a:lstStyle>
            <a:lvl1pPr marL="0" indent="0" algn="l" defTabSz="914400" rtl="0" eaLnBrk="1" latinLnBrk="0" hangingPunct="1">
              <a:lnSpc>
                <a:spcPct val="90000"/>
              </a:lnSpc>
              <a:spcBef>
                <a:spcPts val="1200"/>
              </a:spcBef>
              <a:buClr>
                <a:schemeClr val="accent2"/>
              </a:buClr>
              <a:buSzPct val="110000"/>
              <a:buNone/>
              <a:defRPr lang="en-GB" sz="1400" b="1" kern="1200" dirty="0">
                <a:solidFill>
                  <a:schemeClr val="accent3"/>
                </a:solidFill>
                <a:latin typeface="Arial" panose="020B0604020202020204" pitchFamily="34" charset="0"/>
                <a:ea typeface="+mn-ea"/>
                <a:cs typeface="Arial" panose="020B0604020202020204" pitchFamily="34" charset="0"/>
              </a:defRPr>
            </a:lvl1pPr>
          </a:lstStyle>
          <a:p>
            <a:pPr lvl="0"/>
            <a:r>
              <a:rPr lang="en-US" dirty="0"/>
              <a:t>Why</a:t>
            </a:r>
            <a:endParaRPr lang="en-GB" dirty="0"/>
          </a:p>
        </p:txBody>
      </p:sp>
      <p:sp>
        <p:nvSpPr>
          <p:cNvPr id="14" name="Text Placeholder 12"/>
          <p:cNvSpPr>
            <a:spLocks noGrp="1"/>
          </p:cNvSpPr>
          <p:nvPr>
            <p:ph type="body" sz="quarter" idx="35" hasCustomPrompt="1"/>
          </p:nvPr>
        </p:nvSpPr>
        <p:spPr>
          <a:xfrm>
            <a:off x="3398838" y="2387600"/>
            <a:ext cx="2058987" cy="203200"/>
          </a:xfrm>
        </p:spPr>
        <p:txBody>
          <a:bodyPr/>
          <a:lstStyle>
            <a:lvl1pPr marL="0" indent="0" algn="l" defTabSz="914400" rtl="0" eaLnBrk="1" latinLnBrk="0" hangingPunct="1">
              <a:lnSpc>
                <a:spcPct val="90000"/>
              </a:lnSpc>
              <a:spcBef>
                <a:spcPts val="1200"/>
              </a:spcBef>
              <a:buClr>
                <a:schemeClr val="accent2"/>
              </a:buClr>
              <a:buSzPct val="110000"/>
              <a:buNone/>
              <a:defRPr lang="en-GB" sz="1400" b="1" kern="1200" dirty="0">
                <a:solidFill>
                  <a:schemeClr val="accent3"/>
                </a:solidFill>
                <a:latin typeface="Arial" panose="020B0604020202020204" pitchFamily="34" charset="0"/>
                <a:ea typeface="+mn-ea"/>
                <a:cs typeface="Arial" panose="020B0604020202020204" pitchFamily="34" charset="0"/>
              </a:defRPr>
            </a:lvl1pPr>
          </a:lstStyle>
          <a:p>
            <a:pPr lvl="0"/>
            <a:r>
              <a:rPr lang="en-US" dirty="0"/>
              <a:t>What</a:t>
            </a:r>
            <a:endParaRPr lang="en-GB" dirty="0"/>
          </a:p>
        </p:txBody>
      </p:sp>
      <p:sp>
        <p:nvSpPr>
          <p:cNvPr id="15" name="Text Placeholder 12"/>
          <p:cNvSpPr>
            <a:spLocks noGrp="1"/>
          </p:cNvSpPr>
          <p:nvPr>
            <p:ph type="body" sz="quarter" idx="36" hasCustomPrompt="1"/>
          </p:nvPr>
        </p:nvSpPr>
        <p:spPr>
          <a:xfrm>
            <a:off x="6231818" y="2387600"/>
            <a:ext cx="2058987" cy="203200"/>
          </a:xfrm>
        </p:spPr>
        <p:txBody>
          <a:bodyPr/>
          <a:lstStyle>
            <a:lvl1pPr marL="0" indent="0" algn="l" defTabSz="914400" rtl="0" eaLnBrk="1" latinLnBrk="0" hangingPunct="1">
              <a:lnSpc>
                <a:spcPct val="90000"/>
              </a:lnSpc>
              <a:spcBef>
                <a:spcPts val="1200"/>
              </a:spcBef>
              <a:buClr>
                <a:schemeClr val="accent2"/>
              </a:buClr>
              <a:buSzPct val="110000"/>
              <a:buNone/>
              <a:defRPr lang="en-GB" sz="1400" b="1" kern="1200" dirty="0">
                <a:solidFill>
                  <a:schemeClr val="accent2"/>
                </a:solidFill>
                <a:latin typeface="Arial" panose="020B0604020202020204" pitchFamily="34" charset="0"/>
                <a:ea typeface="+mn-ea"/>
                <a:cs typeface="Arial" panose="020B0604020202020204" pitchFamily="34" charset="0"/>
              </a:defRPr>
            </a:lvl1pPr>
          </a:lstStyle>
          <a:p>
            <a:pPr lvl="0"/>
            <a:r>
              <a:rPr lang="en-US" dirty="0"/>
              <a:t>Wow</a:t>
            </a:r>
            <a:endParaRPr lang="en-GB" dirty="0"/>
          </a:p>
        </p:txBody>
      </p:sp>
      <p:sp>
        <p:nvSpPr>
          <p:cNvPr id="16" name="Text Placeholder 12"/>
          <p:cNvSpPr>
            <a:spLocks noGrp="1"/>
          </p:cNvSpPr>
          <p:nvPr>
            <p:ph type="body" sz="quarter" idx="37" hasCustomPrompt="1"/>
          </p:nvPr>
        </p:nvSpPr>
        <p:spPr>
          <a:xfrm>
            <a:off x="465138" y="2675246"/>
            <a:ext cx="2454982" cy="1630054"/>
          </a:xfrm>
        </p:spPr>
        <p:txBody>
          <a:bodyPr/>
          <a:lstStyle>
            <a:lvl1pPr marL="0" indent="0" algn="l" defTabSz="914400" rtl="0" eaLnBrk="1" latinLnBrk="0" hangingPunct="1">
              <a:lnSpc>
                <a:spcPct val="120000"/>
              </a:lnSpc>
              <a:spcBef>
                <a:spcPts val="0"/>
              </a:spcBef>
              <a:spcAft>
                <a:spcPts val="600"/>
              </a:spcAft>
              <a:buClr>
                <a:schemeClr val="accent2"/>
              </a:buClr>
              <a:buSzPct val="110000"/>
              <a:buNone/>
              <a:defRPr lang="en-GB" sz="900" kern="1200" dirty="0">
                <a:solidFill>
                  <a:schemeClr val="accent5"/>
                </a:solidFill>
                <a:latin typeface="+mn-lt"/>
                <a:ea typeface="+mn-ea"/>
                <a:cs typeface="+mn-cs"/>
              </a:defRPr>
            </a:lvl1pPr>
          </a:lstStyle>
          <a:p>
            <a:pPr lvl="0"/>
            <a:r>
              <a:rPr lang="en-US" dirty="0"/>
              <a:t>Enter text here</a:t>
            </a:r>
            <a:endParaRPr lang="en-GB" dirty="0"/>
          </a:p>
        </p:txBody>
      </p:sp>
      <p:sp>
        <p:nvSpPr>
          <p:cNvPr id="17" name="Text Placeholder 12"/>
          <p:cNvSpPr>
            <a:spLocks noGrp="1"/>
          </p:cNvSpPr>
          <p:nvPr>
            <p:ph type="body" sz="quarter" idx="38" hasCustomPrompt="1"/>
          </p:nvPr>
        </p:nvSpPr>
        <p:spPr>
          <a:xfrm>
            <a:off x="3398838" y="2675246"/>
            <a:ext cx="2454982" cy="1630054"/>
          </a:xfrm>
        </p:spPr>
        <p:txBody>
          <a:bodyPr/>
          <a:lstStyle>
            <a:lvl1pPr marL="0" indent="0" algn="l" defTabSz="914400" rtl="0" eaLnBrk="1" latinLnBrk="0" hangingPunct="1">
              <a:lnSpc>
                <a:spcPct val="120000"/>
              </a:lnSpc>
              <a:spcBef>
                <a:spcPts val="0"/>
              </a:spcBef>
              <a:spcAft>
                <a:spcPts val="600"/>
              </a:spcAft>
              <a:buClr>
                <a:schemeClr val="accent2"/>
              </a:buClr>
              <a:buSzPct val="110000"/>
              <a:buNone/>
              <a:defRPr lang="en-GB" sz="900" kern="1200" dirty="0">
                <a:solidFill>
                  <a:schemeClr val="accent5"/>
                </a:solidFill>
                <a:latin typeface="+mn-lt"/>
                <a:ea typeface="+mn-ea"/>
                <a:cs typeface="+mn-cs"/>
              </a:defRPr>
            </a:lvl1pPr>
          </a:lstStyle>
          <a:p>
            <a:pPr lvl="0"/>
            <a:r>
              <a:rPr lang="en-US" dirty="0"/>
              <a:t>Enter text here</a:t>
            </a:r>
            <a:endParaRPr lang="en-GB" dirty="0"/>
          </a:p>
        </p:txBody>
      </p:sp>
      <p:sp>
        <p:nvSpPr>
          <p:cNvPr id="18" name="Text Placeholder 12"/>
          <p:cNvSpPr>
            <a:spLocks noGrp="1"/>
          </p:cNvSpPr>
          <p:nvPr>
            <p:ph type="body" sz="quarter" idx="39" hasCustomPrompt="1"/>
          </p:nvPr>
        </p:nvSpPr>
        <p:spPr>
          <a:xfrm>
            <a:off x="6231818" y="2675246"/>
            <a:ext cx="2454982" cy="1630054"/>
          </a:xfrm>
        </p:spPr>
        <p:txBody>
          <a:bodyPr/>
          <a:lstStyle>
            <a:lvl1pPr marL="0" indent="0" algn="l" defTabSz="914400" rtl="0" eaLnBrk="1" latinLnBrk="0" hangingPunct="1">
              <a:lnSpc>
                <a:spcPct val="120000"/>
              </a:lnSpc>
              <a:spcBef>
                <a:spcPts val="0"/>
              </a:spcBef>
              <a:spcAft>
                <a:spcPts val="600"/>
              </a:spcAft>
              <a:buClr>
                <a:schemeClr val="accent2"/>
              </a:buClr>
              <a:buSzPct val="110000"/>
              <a:buNone/>
              <a:defRPr lang="en-GB" sz="900" kern="1200" dirty="0">
                <a:solidFill>
                  <a:schemeClr val="accent2"/>
                </a:solidFill>
                <a:latin typeface="+mn-lt"/>
                <a:ea typeface="+mn-ea"/>
                <a:cs typeface="+mn-cs"/>
              </a:defRPr>
            </a:lvl1pPr>
          </a:lstStyle>
          <a:p>
            <a:pPr lvl="0"/>
            <a:r>
              <a:rPr lang="en-US" dirty="0"/>
              <a:t>Enter text here</a:t>
            </a:r>
            <a:endParaRPr lang="en-GB" dirty="0"/>
          </a:p>
        </p:txBody>
      </p:sp>
    </p:spTree>
    <p:extLst>
      <p:ext uri="{BB962C8B-B14F-4D97-AF65-F5344CB8AC3E}">
        <p14:creationId xmlns:p14="http://schemas.microsoft.com/office/powerpoint/2010/main" val="39282642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ory_metrics">
    <p:bg>
      <p:bgPr>
        <a:solidFill>
          <a:srgbClr val="FFFFFF"/>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28" hasCustomPrompt="1"/>
          </p:nvPr>
        </p:nvSpPr>
        <p:spPr>
          <a:xfrm>
            <a:off x="4572001" y="1108301"/>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25" name="Text Placeholder 6"/>
          <p:cNvSpPr>
            <a:spLocks noGrp="1"/>
          </p:cNvSpPr>
          <p:nvPr>
            <p:ph type="body" sz="quarter" idx="29" hasCustomPrompt="1"/>
          </p:nvPr>
        </p:nvSpPr>
        <p:spPr>
          <a:xfrm>
            <a:off x="5961059" y="676937"/>
            <a:ext cx="1118877" cy="376238"/>
          </a:xfrm>
        </p:spPr>
        <p:txBody>
          <a:bodyPr vert="horz" wrap="square" lIns="0" tIns="0" rIns="0" bIns="0" rtlCol="0" anchor="t">
            <a:noAutofit/>
          </a:bodyPr>
          <a:lstStyle>
            <a:lvl1pPr marL="0" indent="0">
              <a:buNone/>
              <a:defRPr lang="en-US" sz="2800" b="1" kern="0" spc="-150" dirty="0">
                <a:solidFill>
                  <a:schemeClr val="accent3"/>
                </a:solidFill>
                <a:latin typeface="+mj-lt"/>
                <a:ea typeface="Roboto Medium" panose="02000000000000000000" pitchFamily="2" charset="0"/>
              </a:defRPr>
            </a:lvl1pPr>
          </a:lstStyle>
          <a:p>
            <a:pPr marL="173038" lvl="0" indent="-173038">
              <a:lnSpc>
                <a:spcPct val="90000"/>
              </a:lnSpc>
              <a:spcBef>
                <a:spcPct val="0"/>
              </a:spcBef>
            </a:pPr>
            <a:r>
              <a:rPr lang="en-US" dirty="0"/>
              <a:t>1B</a:t>
            </a:r>
          </a:p>
        </p:txBody>
      </p:sp>
      <p:sp>
        <p:nvSpPr>
          <p:cNvPr id="26" name="Text Placeholder 10"/>
          <p:cNvSpPr>
            <a:spLocks noGrp="1"/>
          </p:cNvSpPr>
          <p:nvPr>
            <p:ph type="body" sz="quarter" idx="30" hasCustomPrompt="1"/>
          </p:nvPr>
        </p:nvSpPr>
        <p:spPr>
          <a:xfrm>
            <a:off x="5961059" y="1108301"/>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27" name="Text Placeholder 6"/>
          <p:cNvSpPr>
            <a:spLocks noGrp="1"/>
          </p:cNvSpPr>
          <p:nvPr>
            <p:ph type="body" sz="quarter" idx="31" hasCustomPrompt="1"/>
          </p:nvPr>
        </p:nvSpPr>
        <p:spPr>
          <a:xfrm>
            <a:off x="7350117" y="676937"/>
            <a:ext cx="1118877" cy="376238"/>
          </a:xfrm>
        </p:spPr>
        <p:txBody>
          <a:bodyPr vert="horz" wrap="square" lIns="0" tIns="0" rIns="0" bIns="0" rtlCol="0" anchor="t">
            <a:noAutofit/>
          </a:bodyPr>
          <a:lstStyle>
            <a:lvl1pPr marL="0" indent="0">
              <a:buNone/>
              <a:defRPr lang="en-US" sz="2800" b="1" kern="0" spc="-150" dirty="0">
                <a:solidFill>
                  <a:schemeClr val="accent3"/>
                </a:solidFill>
                <a:latin typeface="+mj-lt"/>
                <a:ea typeface="Roboto Medium" panose="02000000000000000000" pitchFamily="2" charset="0"/>
              </a:defRPr>
            </a:lvl1pPr>
          </a:lstStyle>
          <a:p>
            <a:pPr marL="173038" lvl="0" indent="-173038">
              <a:lnSpc>
                <a:spcPct val="90000"/>
              </a:lnSpc>
              <a:spcBef>
                <a:spcPct val="0"/>
              </a:spcBef>
            </a:pPr>
            <a:r>
              <a:rPr lang="en-US" dirty="0"/>
              <a:t>100</a:t>
            </a:r>
          </a:p>
        </p:txBody>
      </p:sp>
      <p:sp>
        <p:nvSpPr>
          <p:cNvPr id="28" name="Text Placeholder 10"/>
          <p:cNvSpPr>
            <a:spLocks noGrp="1"/>
          </p:cNvSpPr>
          <p:nvPr>
            <p:ph type="body" sz="quarter" idx="32" hasCustomPrompt="1"/>
          </p:nvPr>
        </p:nvSpPr>
        <p:spPr>
          <a:xfrm>
            <a:off x="7350117" y="1108301"/>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7" name="Text Placeholder 6"/>
          <p:cNvSpPr>
            <a:spLocks noGrp="1"/>
          </p:cNvSpPr>
          <p:nvPr>
            <p:ph type="body" sz="quarter" idx="27" hasCustomPrompt="1"/>
          </p:nvPr>
        </p:nvSpPr>
        <p:spPr>
          <a:xfrm>
            <a:off x="4572001" y="676937"/>
            <a:ext cx="1118877" cy="376238"/>
          </a:xfrm>
        </p:spPr>
        <p:txBody>
          <a:bodyPr vert="horz" wrap="square" lIns="0" tIns="0" rIns="0" bIns="0" rtlCol="0" anchor="t">
            <a:noAutofit/>
          </a:bodyPr>
          <a:lstStyle>
            <a:lvl1pPr marL="0" indent="0">
              <a:buNone/>
              <a:defRPr lang="en-US" sz="2800" b="1" kern="0" spc="-150" dirty="0">
                <a:solidFill>
                  <a:schemeClr val="accent3"/>
                </a:solidFill>
                <a:latin typeface="+mj-lt"/>
                <a:ea typeface="Roboto Medium" panose="02000000000000000000" pitchFamily="2" charset="0"/>
              </a:defRPr>
            </a:lvl1pPr>
          </a:lstStyle>
          <a:p>
            <a:pPr marL="173038" lvl="0" indent="-173038">
              <a:lnSpc>
                <a:spcPct val="90000"/>
              </a:lnSpc>
              <a:spcBef>
                <a:spcPct val="0"/>
              </a:spcBef>
            </a:pPr>
            <a:r>
              <a:rPr lang="en-US" dirty="0"/>
              <a:t>1,000</a:t>
            </a:r>
          </a:p>
        </p:txBody>
      </p:sp>
      <p:sp>
        <p:nvSpPr>
          <p:cNvPr id="29" name="Text Placeholder 3"/>
          <p:cNvSpPr>
            <a:spLocks noGrp="1"/>
          </p:cNvSpPr>
          <p:nvPr>
            <p:ph type="body" sz="quarter" idx="26" hasCustomPrompt="1"/>
          </p:nvPr>
        </p:nvSpPr>
        <p:spPr>
          <a:xfrm>
            <a:off x="4572000" y="4596644"/>
            <a:ext cx="2076456" cy="193899"/>
          </a:xfrm>
        </p:spPr>
        <p:txBody>
          <a:bodyPr/>
          <a:lstStyle>
            <a:lvl1pPr marL="0" indent="0" algn="l" defTabSz="914400" rtl="0" eaLnBrk="1" latinLnBrk="0" hangingPunct="1">
              <a:buNone/>
              <a:defRPr lang="en-US" sz="1100" kern="1200" baseline="30000" dirty="0" smtClean="0">
                <a:solidFill>
                  <a:schemeClr val="accent5"/>
                </a:solidFill>
                <a:latin typeface="+mn-lt"/>
                <a:ea typeface="+mn-ea"/>
                <a:cs typeface="+mn-cs"/>
              </a:defRPr>
            </a:lvl1pPr>
            <a:lvl2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2pPr>
            <a:lvl3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3pPr>
            <a:lvl4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4pPr>
            <a:lvl5pPr marL="0" algn="r" defTabSz="914400" rtl="0" eaLnBrk="1" latinLnBrk="0" hangingPunct="1">
              <a:defRPr lang="en-US" sz="1100" kern="1200" baseline="30000" dirty="0">
                <a:solidFill>
                  <a:schemeClr val="accent1">
                    <a:lumMod val="60000"/>
                    <a:lumOff val="40000"/>
                  </a:schemeClr>
                </a:solidFill>
                <a:latin typeface="+mn-lt"/>
                <a:ea typeface="+mn-ea"/>
                <a:cs typeface="+mn-cs"/>
              </a:defRPr>
            </a:lvl5pPr>
          </a:lstStyle>
          <a:p>
            <a:pPr lvl="0"/>
            <a:r>
              <a:rPr lang="en-US" dirty="0"/>
              <a:t>Contact: Enter name</a:t>
            </a:r>
          </a:p>
        </p:txBody>
      </p:sp>
      <p:sp>
        <p:nvSpPr>
          <p:cNvPr id="39" name="Text Placeholder 10"/>
          <p:cNvSpPr>
            <a:spLocks noGrp="1"/>
          </p:cNvSpPr>
          <p:nvPr>
            <p:ph type="body" sz="quarter" idx="34" hasCustomPrompt="1"/>
          </p:nvPr>
        </p:nvSpPr>
        <p:spPr>
          <a:xfrm>
            <a:off x="4572000" y="2064881"/>
            <a:ext cx="2349182" cy="755181"/>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0" name="Text Placeholder 6"/>
          <p:cNvSpPr>
            <a:spLocks noGrp="1"/>
          </p:cNvSpPr>
          <p:nvPr>
            <p:ph type="body" sz="quarter" idx="35" hasCustomPrompt="1"/>
          </p:nvPr>
        </p:nvSpPr>
        <p:spPr>
          <a:xfrm>
            <a:off x="4572000" y="1855310"/>
            <a:ext cx="2349182"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Client</a:t>
            </a:r>
          </a:p>
        </p:txBody>
      </p:sp>
      <p:sp>
        <p:nvSpPr>
          <p:cNvPr id="41" name="Text Placeholder 10"/>
          <p:cNvSpPr>
            <a:spLocks noGrp="1"/>
          </p:cNvSpPr>
          <p:nvPr>
            <p:ph type="body" sz="quarter" idx="36" hasCustomPrompt="1"/>
          </p:nvPr>
        </p:nvSpPr>
        <p:spPr>
          <a:xfrm>
            <a:off x="7350117" y="2058085"/>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2" name="Text Placeholder 6"/>
          <p:cNvSpPr>
            <a:spLocks noGrp="1"/>
          </p:cNvSpPr>
          <p:nvPr>
            <p:ph type="body" sz="quarter" idx="37" hasCustomPrompt="1"/>
          </p:nvPr>
        </p:nvSpPr>
        <p:spPr>
          <a:xfrm>
            <a:off x="7350117" y="1848513"/>
            <a:ext cx="1118877"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Industry</a:t>
            </a:r>
          </a:p>
        </p:txBody>
      </p:sp>
      <p:sp>
        <p:nvSpPr>
          <p:cNvPr id="43" name="Text Placeholder 10"/>
          <p:cNvSpPr>
            <a:spLocks noGrp="1"/>
          </p:cNvSpPr>
          <p:nvPr>
            <p:ph type="body" sz="quarter" idx="38" hasCustomPrompt="1"/>
          </p:nvPr>
        </p:nvSpPr>
        <p:spPr>
          <a:xfrm>
            <a:off x="4572000" y="3184216"/>
            <a:ext cx="2349182" cy="812189"/>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4" name="Text Placeholder 6"/>
          <p:cNvSpPr>
            <a:spLocks noGrp="1"/>
          </p:cNvSpPr>
          <p:nvPr>
            <p:ph type="body" sz="quarter" idx="39" hasCustomPrompt="1"/>
          </p:nvPr>
        </p:nvSpPr>
        <p:spPr>
          <a:xfrm>
            <a:off x="4572000" y="2974645"/>
            <a:ext cx="2349182"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Solutions</a:t>
            </a:r>
          </a:p>
        </p:txBody>
      </p:sp>
      <p:sp>
        <p:nvSpPr>
          <p:cNvPr id="45" name="Text Placeholder 10"/>
          <p:cNvSpPr>
            <a:spLocks noGrp="1"/>
          </p:cNvSpPr>
          <p:nvPr>
            <p:ph type="body" sz="quarter" idx="40" hasCustomPrompt="1"/>
          </p:nvPr>
        </p:nvSpPr>
        <p:spPr>
          <a:xfrm>
            <a:off x="7350117" y="2669876"/>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6" name="Text Placeholder 6"/>
          <p:cNvSpPr>
            <a:spLocks noGrp="1"/>
          </p:cNvSpPr>
          <p:nvPr>
            <p:ph type="body" sz="quarter" idx="41" hasCustomPrompt="1"/>
          </p:nvPr>
        </p:nvSpPr>
        <p:spPr>
          <a:xfrm>
            <a:off x="7350117" y="2460304"/>
            <a:ext cx="1118877"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Platforms</a:t>
            </a:r>
          </a:p>
        </p:txBody>
      </p:sp>
      <p:sp>
        <p:nvSpPr>
          <p:cNvPr id="19" name="Text Placeholder 4"/>
          <p:cNvSpPr>
            <a:spLocks noGrp="1"/>
          </p:cNvSpPr>
          <p:nvPr>
            <p:ph type="body" sz="quarter" idx="33"/>
          </p:nvPr>
        </p:nvSpPr>
        <p:spPr>
          <a:xfrm>
            <a:off x="464494" y="1738594"/>
            <a:ext cx="3770956" cy="1704412"/>
          </a:xfrm>
        </p:spPr>
        <p:txBody>
          <a:bodyPr tIns="0"/>
          <a:lstStyle>
            <a:lvl1pPr marL="0" indent="0">
              <a:lnSpc>
                <a:spcPct val="120000"/>
              </a:lnSpc>
              <a:buNone/>
              <a:defRPr lang="en-US" sz="11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20" name="Text Placeholder 7"/>
          <p:cNvSpPr>
            <a:spLocks noGrp="1"/>
          </p:cNvSpPr>
          <p:nvPr>
            <p:ph type="body" sz="quarter" idx="11" hasCustomPrompt="1"/>
          </p:nvPr>
        </p:nvSpPr>
        <p:spPr>
          <a:xfrm>
            <a:off x="464493" y="438150"/>
            <a:ext cx="3770957" cy="1257300"/>
          </a:xfrm>
        </p:spPr>
        <p:txBody>
          <a:bodyPr tIns="0" bIns="0" anchor="t"/>
          <a:lstStyle>
            <a:lvl1pPr marL="0" indent="0" algn="l" defTabSz="914400" rtl="0" eaLnBrk="1" latinLnBrk="0" hangingPunct="1">
              <a:lnSpc>
                <a:spcPct val="90000"/>
              </a:lnSpc>
              <a:spcBef>
                <a:spcPct val="0"/>
              </a:spcBef>
              <a:buNone/>
              <a:defRPr lang="en-US" sz="2800" b="1" kern="0" spc="-10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 Try to keep to three lines of text</a:t>
            </a:r>
          </a:p>
        </p:txBody>
      </p:sp>
    </p:spTree>
    <p:extLst>
      <p:ext uri="{BB962C8B-B14F-4D97-AF65-F5344CB8AC3E}">
        <p14:creationId xmlns:p14="http://schemas.microsoft.com/office/powerpoint/2010/main" val="31921839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ory_quote">
    <p:bg>
      <p:bgPr>
        <a:solidFill>
          <a:srgbClr val="FFFFFF"/>
        </a:solidFill>
        <a:effectLst/>
      </p:bgPr>
    </p:bg>
    <p:spTree>
      <p:nvGrpSpPr>
        <p:cNvPr id="1" name=""/>
        <p:cNvGrpSpPr/>
        <p:nvPr/>
      </p:nvGrpSpPr>
      <p:grpSpPr>
        <a:xfrm>
          <a:off x="0" y="0"/>
          <a:ext cx="0" cy="0"/>
          <a:chOff x="0" y="0"/>
          <a:chExt cx="0" cy="0"/>
        </a:xfrm>
      </p:grpSpPr>
      <p:sp>
        <p:nvSpPr>
          <p:cNvPr id="29" name="Text Placeholder 3"/>
          <p:cNvSpPr>
            <a:spLocks noGrp="1"/>
          </p:cNvSpPr>
          <p:nvPr>
            <p:ph type="body" sz="quarter" idx="26" hasCustomPrompt="1"/>
          </p:nvPr>
        </p:nvSpPr>
        <p:spPr>
          <a:xfrm>
            <a:off x="4700906" y="4596644"/>
            <a:ext cx="2076456" cy="193899"/>
          </a:xfrm>
        </p:spPr>
        <p:txBody>
          <a:bodyPr/>
          <a:lstStyle>
            <a:lvl1pPr marL="0" indent="0" algn="l" defTabSz="914400" rtl="0" eaLnBrk="1" latinLnBrk="0" hangingPunct="1">
              <a:buNone/>
              <a:defRPr lang="en-US" sz="1100" kern="1200" baseline="30000" dirty="0" smtClean="0">
                <a:solidFill>
                  <a:schemeClr val="accent5"/>
                </a:solidFill>
                <a:latin typeface="+mn-lt"/>
                <a:ea typeface="+mn-ea"/>
                <a:cs typeface="+mn-cs"/>
              </a:defRPr>
            </a:lvl1pPr>
            <a:lvl2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2pPr>
            <a:lvl3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3pPr>
            <a:lvl4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4pPr>
            <a:lvl5pPr marL="0" algn="r" defTabSz="914400" rtl="0" eaLnBrk="1" latinLnBrk="0" hangingPunct="1">
              <a:defRPr lang="en-US" sz="1100" kern="1200" baseline="30000" dirty="0">
                <a:solidFill>
                  <a:schemeClr val="accent1">
                    <a:lumMod val="60000"/>
                    <a:lumOff val="40000"/>
                  </a:schemeClr>
                </a:solidFill>
                <a:latin typeface="+mn-lt"/>
                <a:ea typeface="+mn-ea"/>
                <a:cs typeface="+mn-cs"/>
              </a:defRPr>
            </a:lvl5pPr>
          </a:lstStyle>
          <a:p>
            <a:pPr lvl="0"/>
            <a:r>
              <a:rPr lang="en-US" dirty="0"/>
              <a:t>Contact: Enter name</a:t>
            </a:r>
          </a:p>
        </p:txBody>
      </p:sp>
      <p:sp>
        <p:nvSpPr>
          <p:cNvPr id="38" name="Text Placeholder 7"/>
          <p:cNvSpPr>
            <a:spLocks noGrp="1"/>
          </p:cNvSpPr>
          <p:nvPr>
            <p:ph type="body" sz="quarter" idx="11" hasCustomPrompt="1"/>
          </p:nvPr>
        </p:nvSpPr>
        <p:spPr>
          <a:xfrm>
            <a:off x="464493" y="438150"/>
            <a:ext cx="3770957" cy="1257300"/>
          </a:xfrm>
        </p:spPr>
        <p:txBody>
          <a:bodyPr tIns="0" bIns="0" anchor="t"/>
          <a:lstStyle>
            <a:lvl1pPr marL="0" indent="0" algn="l" defTabSz="914400" rtl="0" eaLnBrk="1" latinLnBrk="0" hangingPunct="1">
              <a:lnSpc>
                <a:spcPct val="90000"/>
              </a:lnSpc>
              <a:spcBef>
                <a:spcPct val="0"/>
              </a:spcBef>
              <a:buNone/>
              <a:defRPr lang="en-US" sz="2800" b="1" kern="0" spc="-100" baseline="0" dirty="0" smtClean="0">
                <a:solidFill>
                  <a:schemeClr val="accent3"/>
                </a:solidFill>
                <a:latin typeface="+mj-lt"/>
                <a:ea typeface="Roboto Medium" panose="02000000000000000000" pitchFamily="2" charset="0"/>
                <a:cs typeface="Arial" panose="020B0604020202020204" pitchFamily="34" charset="0"/>
              </a:defRPr>
            </a:lvl1pPr>
            <a:lvl2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2pPr>
            <a:lvl3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3pPr>
            <a:lvl4pPr marL="0" indent="0" algn="l" defTabSz="914400" rtl="0" eaLnBrk="1" latinLnBrk="0" hangingPunct="1">
              <a:lnSpc>
                <a:spcPct val="90000"/>
              </a:lnSpc>
              <a:spcBef>
                <a:spcPct val="0"/>
              </a:spcBef>
              <a:buNone/>
              <a:defRPr lang="en-US" sz="4000" b="1" kern="0" spc="-150" baseline="0" dirty="0" smtClean="0">
                <a:solidFill>
                  <a:schemeClr val="tx1"/>
                </a:solidFill>
                <a:latin typeface="+mj-lt"/>
                <a:ea typeface="Roboto Medium" panose="02000000000000000000" pitchFamily="2" charset="0"/>
                <a:cs typeface="Arial" panose="020B0604020202020204" pitchFamily="34" charset="0"/>
              </a:defRPr>
            </a:lvl4pPr>
            <a:lvl5pPr marL="0" indent="0" algn="l" defTabSz="914400" rtl="0" eaLnBrk="1" latinLnBrk="0" hangingPunct="1">
              <a:lnSpc>
                <a:spcPct val="90000"/>
              </a:lnSpc>
              <a:spcBef>
                <a:spcPct val="0"/>
              </a:spcBef>
              <a:buNone/>
              <a:defRPr lang="en-GB" sz="4000" b="1" kern="0" spc="-150" baseline="0" dirty="0">
                <a:solidFill>
                  <a:schemeClr val="tx1"/>
                </a:solidFill>
                <a:latin typeface="+mj-lt"/>
                <a:ea typeface="Roboto Medium" panose="02000000000000000000" pitchFamily="2" charset="0"/>
                <a:cs typeface="Arial" panose="020B0604020202020204" pitchFamily="34" charset="0"/>
              </a:defRPr>
            </a:lvl5pPr>
          </a:lstStyle>
          <a:p>
            <a:pPr lvl="0"/>
            <a:r>
              <a:rPr lang="en-US" dirty="0"/>
              <a:t>Click to edit this text box. Try to keep to three lines of text</a:t>
            </a:r>
          </a:p>
        </p:txBody>
      </p:sp>
      <p:sp>
        <p:nvSpPr>
          <p:cNvPr id="39" name="Text Placeholder 10"/>
          <p:cNvSpPr>
            <a:spLocks noGrp="1"/>
          </p:cNvSpPr>
          <p:nvPr>
            <p:ph type="body" sz="quarter" idx="34" hasCustomPrompt="1"/>
          </p:nvPr>
        </p:nvSpPr>
        <p:spPr>
          <a:xfrm>
            <a:off x="4700906" y="2253251"/>
            <a:ext cx="2349182" cy="755181"/>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0" name="Text Placeholder 6"/>
          <p:cNvSpPr>
            <a:spLocks noGrp="1"/>
          </p:cNvSpPr>
          <p:nvPr>
            <p:ph type="body" sz="quarter" idx="35" hasCustomPrompt="1"/>
          </p:nvPr>
        </p:nvSpPr>
        <p:spPr>
          <a:xfrm>
            <a:off x="4700906" y="2043680"/>
            <a:ext cx="2349182"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Client</a:t>
            </a:r>
          </a:p>
        </p:txBody>
      </p:sp>
      <p:sp>
        <p:nvSpPr>
          <p:cNvPr id="41" name="Text Placeholder 10"/>
          <p:cNvSpPr>
            <a:spLocks noGrp="1"/>
          </p:cNvSpPr>
          <p:nvPr>
            <p:ph type="body" sz="quarter" idx="36" hasCustomPrompt="1"/>
          </p:nvPr>
        </p:nvSpPr>
        <p:spPr>
          <a:xfrm>
            <a:off x="7479023" y="2246455"/>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2" name="Text Placeholder 6"/>
          <p:cNvSpPr>
            <a:spLocks noGrp="1"/>
          </p:cNvSpPr>
          <p:nvPr>
            <p:ph type="body" sz="quarter" idx="37" hasCustomPrompt="1"/>
          </p:nvPr>
        </p:nvSpPr>
        <p:spPr>
          <a:xfrm>
            <a:off x="7479023" y="2036883"/>
            <a:ext cx="1118877"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Industry</a:t>
            </a:r>
          </a:p>
        </p:txBody>
      </p:sp>
      <p:sp>
        <p:nvSpPr>
          <p:cNvPr id="43" name="Text Placeholder 10"/>
          <p:cNvSpPr>
            <a:spLocks noGrp="1"/>
          </p:cNvSpPr>
          <p:nvPr>
            <p:ph type="body" sz="quarter" idx="38" hasCustomPrompt="1"/>
          </p:nvPr>
        </p:nvSpPr>
        <p:spPr>
          <a:xfrm>
            <a:off x="4700906" y="3372586"/>
            <a:ext cx="2349182" cy="409271"/>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4" name="Text Placeholder 6"/>
          <p:cNvSpPr>
            <a:spLocks noGrp="1"/>
          </p:cNvSpPr>
          <p:nvPr>
            <p:ph type="body" sz="quarter" idx="39" hasCustomPrompt="1"/>
          </p:nvPr>
        </p:nvSpPr>
        <p:spPr>
          <a:xfrm>
            <a:off x="4700906" y="3163015"/>
            <a:ext cx="2349182"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Solutions</a:t>
            </a:r>
          </a:p>
        </p:txBody>
      </p:sp>
      <p:sp>
        <p:nvSpPr>
          <p:cNvPr id="45" name="Text Placeholder 10"/>
          <p:cNvSpPr>
            <a:spLocks noGrp="1"/>
          </p:cNvSpPr>
          <p:nvPr>
            <p:ph type="body" sz="quarter" idx="40" hasCustomPrompt="1"/>
          </p:nvPr>
        </p:nvSpPr>
        <p:spPr>
          <a:xfrm>
            <a:off x="7479023" y="2858246"/>
            <a:ext cx="1118877" cy="258532"/>
          </a:xfrm>
        </p:spPr>
        <p:txBody>
          <a:bodyPr/>
          <a:lstStyle>
            <a:lvl1pPr marL="0" indent="0">
              <a:buFont typeface="Arial" panose="020B0604020202020204" pitchFamily="34" charset="0"/>
              <a:buNone/>
              <a:defRPr lang="en-US" sz="1400" kern="1200" baseline="30000" dirty="0">
                <a:solidFill>
                  <a:schemeClr val="accent5"/>
                </a:solidFill>
                <a:latin typeface="+mn-lt"/>
                <a:ea typeface="+mn-ea"/>
                <a:cs typeface="+mn-cs"/>
              </a:defRPr>
            </a:lvl1pPr>
          </a:lstStyle>
          <a:p>
            <a:pPr lvl="0"/>
            <a:r>
              <a:rPr lang="en-US" dirty="0"/>
              <a:t>Enter subtitle</a:t>
            </a:r>
          </a:p>
        </p:txBody>
      </p:sp>
      <p:sp>
        <p:nvSpPr>
          <p:cNvPr id="46" name="Text Placeholder 6"/>
          <p:cNvSpPr>
            <a:spLocks noGrp="1"/>
          </p:cNvSpPr>
          <p:nvPr>
            <p:ph type="body" sz="quarter" idx="41" hasCustomPrompt="1"/>
          </p:nvPr>
        </p:nvSpPr>
        <p:spPr>
          <a:xfrm>
            <a:off x="7479023" y="2648674"/>
            <a:ext cx="1118877" cy="202076"/>
          </a:xfrm>
        </p:spPr>
        <p:txBody>
          <a:bodyPr vert="horz" wrap="square" lIns="0" tIns="0" rIns="0" bIns="0" rtlCol="0" anchor="t">
            <a:noAutofit/>
          </a:bodyPr>
          <a:lstStyle>
            <a:lvl1pPr marL="0" indent="0">
              <a:buNone/>
              <a:defRPr lang="en-US" sz="1200" b="1" kern="0" spc="-50" baseline="0" dirty="0">
                <a:solidFill>
                  <a:schemeClr val="accent2"/>
                </a:solidFill>
                <a:latin typeface="+mj-lt"/>
                <a:ea typeface="Roboto Medium" panose="02000000000000000000" pitchFamily="2" charset="0"/>
              </a:defRPr>
            </a:lvl1pPr>
          </a:lstStyle>
          <a:p>
            <a:pPr marL="173038" lvl="0" indent="-173038">
              <a:lnSpc>
                <a:spcPct val="90000"/>
              </a:lnSpc>
              <a:spcBef>
                <a:spcPct val="0"/>
              </a:spcBef>
            </a:pPr>
            <a:r>
              <a:rPr lang="en-US" dirty="0"/>
              <a:t>Platforms</a:t>
            </a:r>
          </a:p>
        </p:txBody>
      </p:sp>
      <p:sp>
        <p:nvSpPr>
          <p:cNvPr id="3" name="Text Placeholder 2"/>
          <p:cNvSpPr>
            <a:spLocks noGrp="1"/>
          </p:cNvSpPr>
          <p:nvPr>
            <p:ph type="body" sz="quarter" idx="42" hasCustomPrompt="1"/>
          </p:nvPr>
        </p:nvSpPr>
        <p:spPr>
          <a:xfrm>
            <a:off x="4699000" y="670091"/>
            <a:ext cx="3898900" cy="1114259"/>
          </a:xfrm>
        </p:spPr>
        <p:txBody>
          <a:bodyPr/>
          <a:lstStyle>
            <a:lvl1pPr marL="0" indent="0">
              <a:buNone/>
              <a:defRPr sz="2000" baseline="0">
                <a:solidFill>
                  <a:schemeClr val="accent5"/>
                </a:solidFill>
              </a:defRPr>
            </a:lvl1pPr>
          </a:lstStyle>
          <a:p>
            <a:pPr lvl="0"/>
            <a:r>
              <a:rPr lang="en-US" dirty="0"/>
              <a:t>Here’s a place for your quote. We recommend to keep it short. Maybe about this long.”</a:t>
            </a:r>
            <a:endParaRPr lang="en-GB" dirty="0"/>
          </a:p>
        </p:txBody>
      </p:sp>
      <p:sp>
        <p:nvSpPr>
          <p:cNvPr id="4" name="TextBox 3"/>
          <p:cNvSpPr txBox="1"/>
          <p:nvPr userDrawn="1"/>
        </p:nvSpPr>
        <p:spPr>
          <a:xfrm>
            <a:off x="4483100" y="670091"/>
            <a:ext cx="431800" cy="406400"/>
          </a:xfrm>
          <a:prstGeom prst="rect">
            <a:avLst/>
          </a:prstGeom>
          <a:noFill/>
        </p:spPr>
        <p:txBody>
          <a:bodyPr wrap="square" rtlCol="0">
            <a:noAutofit/>
          </a:bodyPr>
          <a:lstStyle/>
          <a:p>
            <a:pPr>
              <a:spcBef>
                <a:spcPts val="750"/>
              </a:spcBef>
              <a:buClr>
                <a:schemeClr val="accent2"/>
              </a:buClr>
              <a:buSzPct val="100000"/>
            </a:pPr>
            <a:r>
              <a:rPr lang="en-US" sz="2000" dirty="0">
                <a:solidFill>
                  <a:schemeClr val="accent4"/>
                </a:solidFill>
                <a:latin typeface="Arial" panose="020B0604020202020204" pitchFamily="34" charset="0"/>
                <a:cs typeface="Arial" panose="020B0604020202020204" pitchFamily="34" charset="0"/>
              </a:rPr>
              <a:t>“</a:t>
            </a:r>
            <a:endParaRPr lang="en-GB" sz="2000" dirty="0" err="1">
              <a:solidFill>
                <a:schemeClr val="accent4"/>
              </a:solidFill>
              <a:latin typeface="Arial" panose="020B0604020202020204" pitchFamily="34" charset="0"/>
              <a:cs typeface="Arial" panose="020B0604020202020204" pitchFamily="34" charset="0"/>
            </a:endParaRPr>
          </a:p>
        </p:txBody>
      </p:sp>
      <p:sp>
        <p:nvSpPr>
          <p:cNvPr id="22" name="Text Placeholder 4"/>
          <p:cNvSpPr>
            <a:spLocks noGrp="1"/>
          </p:cNvSpPr>
          <p:nvPr>
            <p:ph type="body" sz="quarter" idx="33"/>
          </p:nvPr>
        </p:nvSpPr>
        <p:spPr>
          <a:xfrm>
            <a:off x="464494" y="1738594"/>
            <a:ext cx="3770956" cy="1704412"/>
          </a:xfrm>
        </p:spPr>
        <p:txBody>
          <a:bodyPr tIns="0"/>
          <a:lstStyle>
            <a:lvl1pPr marL="0" indent="0">
              <a:lnSpc>
                <a:spcPct val="120000"/>
              </a:lnSpc>
              <a:buNone/>
              <a:defRPr lang="en-US" sz="11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1316322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ogo Slide 1">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82469" y="2021300"/>
            <a:ext cx="2379062" cy="620026"/>
          </a:xfrm>
          <a:prstGeom prst="rect">
            <a:avLst/>
          </a:prstGeom>
          <a:noFill/>
          <a:ln>
            <a:noFill/>
          </a:ln>
        </p:spPr>
      </p:pic>
      <p:sp>
        <p:nvSpPr>
          <p:cNvPr id="7" name="Text Box 3"/>
          <p:cNvSpPr txBox="1">
            <a:spLocks noChangeArrowheads="1"/>
          </p:cNvSpPr>
          <p:nvPr userDrawn="1"/>
        </p:nvSpPr>
        <p:spPr bwMode="blackWhite">
          <a:xfrm>
            <a:off x="1831837" y="4428571"/>
            <a:ext cx="5480327" cy="352656"/>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dirty="0">
                <a:solidFill>
                  <a:schemeClr val="accent6"/>
                </a:solidFill>
                <a:latin typeface="Arial" panose="020B0604020202020204" pitchFamily="34" charset="0"/>
                <a:cs typeface="Arial" panose="020B0604020202020204" pitchFamily="34" charset="0"/>
              </a:rPr>
              <a:t>© 2018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spTree>
    <p:extLst>
      <p:ext uri="{BB962C8B-B14F-4D97-AF65-F5344CB8AC3E}">
        <p14:creationId xmlns:p14="http://schemas.microsoft.com/office/powerpoint/2010/main" val="9973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itle Slide_gray blank">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8201278" y="4325193"/>
            <a:ext cx="793019" cy="550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2" name="Rectangle 1"/>
          <p:cNvSpPr/>
          <p:nvPr userDrawn="1"/>
        </p:nvSpPr>
        <p:spPr>
          <a:xfrm>
            <a:off x="8473800" y="4392930"/>
            <a:ext cx="210193" cy="238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5" name="Title Placeholder 1"/>
          <p:cNvSpPr>
            <a:spLocks noGrp="1"/>
          </p:cNvSpPr>
          <p:nvPr>
            <p:ph type="title" hasCustomPrompt="1"/>
          </p:nvPr>
        </p:nvSpPr>
        <p:spPr>
          <a:xfrm>
            <a:off x="457200" y="438150"/>
            <a:ext cx="4114800" cy="2413299"/>
          </a:xfrm>
          <a:prstGeom prst="rect">
            <a:avLst/>
          </a:prstGeom>
        </p:spPr>
        <p:txBody>
          <a:bodyPr vert="horz" lIns="0" tIns="45720" rIns="91440" bIns="45720" rtlCol="0" anchor="b">
            <a:noAutofit/>
          </a:bodyPr>
          <a:lstStyle>
            <a:lvl1pPr algn="l" defTabSz="685766" rtl="0" eaLnBrk="1" latinLnBrk="0" hangingPunct="1">
              <a:lnSpc>
                <a:spcPct val="80000"/>
              </a:lnSpc>
              <a:spcBef>
                <a:spcPct val="0"/>
              </a:spcBef>
              <a:buNone/>
              <a:defRPr lang="en-US" sz="4800" b="1" kern="1200" spc="-200" baseline="0" dirty="0">
                <a:solidFill>
                  <a:schemeClr val="tx1"/>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66006" y="2963121"/>
            <a:ext cx="4105994" cy="113262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0" baseline="0" dirty="0">
                <a:solidFill>
                  <a:schemeClr val="accent4"/>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Enter a subtitle here. </a:t>
            </a:r>
          </a:p>
        </p:txBody>
      </p:sp>
      <p:sp>
        <p:nvSpPr>
          <p:cNvPr id="19" name="Text Placeholder 3"/>
          <p:cNvSpPr>
            <a:spLocks noGrp="1"/>
          </p:cNvSpPr>
          <p:nvPr>
            <p:ph type="body" sz="quarter" idx="17" hasCustomPrompt="1"/>
          </p:nvPr>
        </p:nvSpPr>
        <p:spPr>
          <a:xfrm>
            <a:off x="466725" y="4447235"/>
            <a:ext cx="1823085" cy="180634"/>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69692" y="4448278"/>
            <a:ext cx="711665" cy="185033"/>
          </a:xfrm>
          <a:prstGeom prst="rect">
            <a:avLst/>
          </a:prstGeom>
        </p:spPr>
      </p:pic>
    </p:spTree>
    <p:extLst>
      <p:ext uri="{BB962C8B-B14F-4D97-AF65-F5344CB8AC3E}">
        <p14:creationId xmlns:p14="http://schemas.microsoft.com/office/powerpoint/2010/main" val="31542379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ogo Slide 2">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9445" y="2225614"/>
            <a:ext cx="2665110" cy="692929"/>
          </a:xfrm>
          <a:prstGeom prst="rect">
            <a:avLst/>
          </a:prstGeom>
        </p:spPr>
      </p:pic>
      <p:sp>
        <p:nvSpPr>
          <p:cNvPr id="6" name="Text Box 3"/>
          <p:cNvSpPr txBox="1">
            <a:spLocks noChangeArrowheads="1"/>
          </p:cNvSpPr>
          <p:nvPr userDrawn="1"/>
        </p:nvSpPr>
        <p:spPr bwMode="blackWhite">
          <a:xfrm>
            <a:off x="1831837" y="4428571"/>
            <a:ext cx="5480327" cy="352656"/>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dirty="0">
                <a:solidFill>
                  <a:schemeClr val="accent5"/>
                </a:solidFill>
                <a:latin typeface="Arial" panose="020B0604020202020204" pitchFamily="34" charset="0"/>
                <a:cs typeface="Arial" panose="020B0604020202020204" pitchFamily="34" charset="0"/>
              </a:rPr>
              <a:t>© 2019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spTree>
    <p:extLst>
      <p:ext uri="{BB962C8B-B14F-4D97-AF65-F5344CB8AC3E}">
        <p14:creationId xmlns:p14="http://schemas.microsoft.com/office/powerpoint/2010/main" val="161385644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go slide 3">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466894" y="524279"/>
            <a:ext cx="2566929" cy="1374489"/>
            <a:chOff x="-1026613" y="1901064"/>
            <a:chExt cx="3422573" cy="1832652"/>
          </a:xfrm>
        </p:grpSpPr>
        <p:sp>
          <p:nvSpPr>
            <p:cNvPr id="4" name="Text Box 3"/>
            <p:cNvSpPr txBox="1">
              <a:spLocks noChangeArrowheads="1"/>
            </p:cNvSpPr>
            <p:nvPr userDrawn="1"/>
          </p:nvSpPr>
          <p:spPr bwMode="blackWhite">
            <a:xfrm>
              <a:off x="-1026613" y="3024127"/>
              <a:ext cx="3422573" cy="709589"/>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defTabSz="685574" eaLnBrk="0" hangingPunct="0">
                <a:lnSpc>
                  <a:spcPts val="675"/>
                </a:lnSpc>
                <a:defRPr/>
              </a:pPr>
              <a:r>
                <a:rPr lang="en-US" sz="525" dirty="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2018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613" y="1901064"/>
              <a:ext cx="2717495" cy="708228"/>
            </a:xfrm>
            <a:prstGeom prst="rect">
              <a:avLst/>
            </a:prstGeom>
            <a:noFill/>
            <a:ln>
              <a:noFill/>
            </a:ln>
          </p:spPr>
        </p:pic>
      </p:grpSp>
      <p:sp>
        <p:nvSpPr>
          <p:cNvPr id="6" name="TextBox 5"/>
          <p:cNvSpPr txBox="1"/>
          <p:nvPr userDrawn="1"/>
        </p:nvSpPr>
        <p:spPr>
          <a:xfrm>
            <a:off x="463269" y="1926053"/>
            <a:ext cx="871392" cy="207749"/>
          </a:xfrm>
          <a:prstGeom prst="rect">
            <a:avLst/>
          </a:prstGeom>
          <a:noFill/>
        </p:spPr>
        <p:txBody>
          <a:bodyPr wrap="none" lIns="0" bIns="0" rtlCol="0" anchor="b" anchorCtr="0">
            <a:spAutoFit/>
          </a:bodyPr>
          <a:lstStyle/>
          <a:p>
            <a:pPr defTabSz="685755"/>
            <a:r>
              <a:rPr lang="en-AU" sz="1050" spc="75" dirty="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338813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Title Slide_dark">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a:xfrm>
            <a:off x="8201278" y="4325193"/>
            <a:ext cx="793019" cy="5502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pic>
        <p:nvPicPr>
          <p:cNvPr id="2" name="Picture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73869" y="4446315"/>
            <a:ext cx="698285" cy="181554"/>
          </a:xfrm>
          <a:prstGeom prst="rect">
            <a:avLst/>
          </a:prstGeom>
        </p:spPr>
      </p:pic>
      <p:sp>
        <p:nvSpPr>
          <p:cNvPr id="5" name="Title Placeholder 1"/>
          <p:cNvSpPr>
            <a:spLocks noGrp="1"/>
          </p:cNvSpPr>
          <p:nvPr>
            <p:ph type="title" hasCustomPrompt="1"/>
          </p:nvPr>
        </p:nvSpPr>
        <p:spPr>
          <a:xfrm>
            <a:off x="457200" y="438150"/>
            <a:ext cx="4114800" cy="2413299"/>
          </a:xfrm>
          <a:prstGeom prst="rect">
            <a:avLst/>
          </a:prstGeom>
        </p:spPr>
        <p:txBody>
          <a:bodyPr vert="horz" lIns="0" tIns="45720" rIns="91440" bIns="45720" rtlCol="0" anchor="b">
            <a:noAutofit/>
          </a:bodyPr>
          <a:lstStyle>
            <a:lvl1pPr algn="l" defTabSz="685766" rtl="0" eaLnBrk="1" latinLnBrk="0" hangingPunct="1">
              <a:lnSpc>
                <a:spcPct val="80000"/>
              </a:lnSpc>
              <a:spcBef>
                <a:spcPct val="0"/>
              </a:spcBef>
              <a:buNone/>
              <a:defRPr lang="en-US" sz="4800" b="1" kern="1200" spc="-200" baseline="0" dirty="0">
                <a:solidFill>
                  <a:schemeClr val="bg1"/>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57200" y="2963121"/>
            <a:ext cx="4114800" cy="113262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0" baseline="0" dirty="0">
                <a:solidFill>
                  <a:schemeClr val="accent6"/>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Enter a subtitle here.</a:t>
            </a:r>
          </a:p>
        </p:txBody>
      </p:sp>
      <p:sp>
        <p:nvSpPr>
          <p:cNvPr id="13" name="Text Placeholder 3"/>
          <p:cNvSpPr>
            <a:spLocks noGrp="1"/>
          </p:cNvSpPr>
          <p:nvPr>
            <p:ph type="body" sz="quarter" idx="16" hasCustomPrompt="1"/>
          </p:nvPr>
        </p:nvSpPr>
        <p:spPr>
          <a:xfrm>
            <a:off x="466725" y="4447235"/>
            <a:ext cx="1823085" cy="180634"/>
          </a:xfrm>
        </p:spPr>
        <p:txBody>
          <a:bodyPr tIns="0" bIns="0" anchor="b"/>
          <a:lstStyle>
            <a:lvl1pPr marL="0" indent="0">
              <a:buNone/>
              <a:defRPr sz="600">
                <a:solidFill>
                  <a:schemeClr val="accent6"/>
                </a:solidFill>
              </a:defRPr>
            </a:lvl1pPr>
          </a:lstStyle>
          <a:p>
            <a:pPr lvl="0"/>
            <a:r>
              <a:rPr lang="en-US" dirty="0"/>
              <a:t>Optional small text </a:t>
            </a:r>
            <a:endParaRPr lang="en-GB" dirty="0"/>
          </a:p>
        </p:txBody>
      </p:sp>
      <p:grpSp>
        <p:nvGrpSpPr>
          <p:cNvPr id="15" name="Group 14"/>
          <p:cNvGrpSpPr/>
          <p:nvPr userDrawn="1"/>
        </p:nvGrpSpPr>
        <p:grpSpPr>
          <a:xfrm>
            <a:off x="4747670" y="438150"/>
            <a:ext cx="3939130" cy="1276350"/>
            <a:chOff x="3768588" y="1944796"/>
            <a:chExt cx="4991238" cy="1617252"/>
          </a:xfrm>
        </p:grpSpPr>
        <p:sp>
          <p:nvSpPr>
            <p:cNvPr id="16" name="Freeform 15"/>
            <p:cNvSpPr>
              <a:spLocks/>
            </p:cNvSpPr>
            <p:nvPr/>
          </p:nvSpPr>
          <p:spPr bwMode="auto">
            <a:xfrm>
              <a:off x="5432334"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p:cNvSpPr>
            <p:nvPr/>
          </p:nvSpPr>
          <p:spPr bwMode="auto">
            <a:xfrm>
              <a:off x="7096080" y="1944796"/>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a:off x="3768588" y="1944797"/>
              <a:ext cx="1663746" cy="1617251"/>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1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Title Slide_dark blank">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a:xfrm>
            <a:off x="8201278" y="4325193"/>
            <a:ext cx="793019" cy="5502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5" name="Title Placeholder 1"/>
          <p:cNvSpPr>
            <a:spLocks noGrp="1"/>
          </p:cNvSpPr>
          <p:nvPr>
            <p:ph type="title" hasCustomPrompt="1"/>
          </p:nvPr>
        </p:nvSpPr>
        <p:spPr>
          <a:xfrm>
            <a:off x="457200" y="438150"/>
            <a:ext cx="4114800" cy="2413299"/>
          </a:xfrm>
          <a:prstGeom prst="rect">
            <a:avLst/>
          </a:prstGeom>
        </p:spPr>
        <p:txBody>
          <a:bodyPr vert="horz" lIns="0" tIns="45720" rIns="91440" bIns="45720" rtlCol="0" anchor="b">
            <a:noAutofit/>
          </a:bodyPr>
          <a:lstStyle>
            <a:lvl1pPr algn="l" defTabSz="685766" rtl="0" eaLnBrk="1" latinLnBrk="0" hangingPunct="1">
              <a:lnSpc>
                <a:spcPct val="80000"/>
              </a:lnSpc>
              <a:spcBef>
                <a:spcPct val="0"/>
              </a:spcBef>
              <a:buNone/>
              <a:defRPr lang="en-US" sz="4800" b="1" kern="1200" spc="-200" baseline="0" dirty="0">
                <a:solidFill>
                  <a:schemeClr val="bg1"/>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457200" y="2963121"/>
            <a:ext cx="4114800" cy="113262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0" baseline="0" dirty="0">
                <a:solidFill>
                  <a:schemeClr val="accent6"/>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Enter a subtitle here.</a:t>
            </a:r>
          </a:p>
        </p:txBody>
      </p:sp>
      <p:sp>
        <p:nvSpPr>
          <p:cNvPr id="19" name="Rectangle 18"/>
          <p:cNvSpPr/>
          <p:nvPr userDrawn="1"/>
        </p:nvSpPr>
        <p:spPr>
          <a:xfrm>
            <a:off x="8473800" y="4392930"/>
            <a:ext cx="210193" cy="2382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13" name="Text Placeholder 3"/>
          <p:cNvSpPr>
            <a:spLocks noGrp="1"/>
          </p:cNvSpPr>
          <p:nvPr>
            <p:ph type="body" sz="quarter" idx="16" hasCustomPrompt="1"/>
          </p:nvPr>
        </p:nvSpPr>
        <p:spPr>
          <a:xfrm>
            <a:off x="466725" y="4447235"/>
            <a:ext cx="1823085" cy="180634"/>
          </a:xfrm>
        </p:spPr>
        <p:txBody>
          <a:bodyPr tIns="0" bIns="0" anchor="b"/>
          <a:lstStyle>
            <a:lvl1pPr marL="0" indent="0">
              <a:buNone/>
              <a:defRPr sz="600">
                <a:solidFill>
                  <a:schemeClr val="accent6"/>
                </a:solidFill>
              </a:defRPr>
            </a:lvl1pPr>
          </a:lstStyle>
          <a:p>
            <a:pPr lvl="0"/>
            <a:r>
              <a:rPr lang="en-US" dirty="0"/>
              <a:t>Optional small text </a:t>
            </a:r>
            <a:endParaRPr lang="en-GB"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73869" y="4446315"/>
            <a:ext cx="698285" cy="181554"/>
          </a:xfrm>
          <a:prstGeom prst="rect">
            <a:avLst/>
          </a:prstGeom>
        </p:spPr>
      </p:pic>
    </p:spTree>
    <p:extLst>
      <p:ext uri="{BB962C8B-B14F-4D97-AF65-F5344CB8AC3E}">
        <p14:creationId xmlns:p14="http://schemas.microsoft.com/office/powerpoint/2010/main" val="3341109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ligh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8367713" y="4333875"/>
            <a:ext cx="50482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11" name="Title Placeholder 1"/>
          <p:cNvSpPr>
            <a:spLocks noGrp="1"/>
          </p:cNvSpPr>
          <p:nvPr>
            <p:ph type="title" hasCustomPrompt="1"/>
          </p:nvPr>
        </p:nvSpPr>
        <p:spPr>
          <a:xfrm>
            <a:off x="457917" y="438150"/>
            <a:ext cx="3656884" cy="889000"/>
          </a:xfrm>
          <a:prstGeom prst="rect">
            <a:avLst/>
          </a:prstGeom>
        </p:spPr>
        <p:txBody>
          <a:bodyPr vert="horz" lIns="0" tIns="0" rIns="0" bIns="0" rtlCol="0" anchor="t">
            <a:noAutofit/>
          </a:bodyPr>
          <a:lstStyle>
            <a:lvl1pPr marL="0" algn="l" defTabSz="914400" rtl="0" eaLnBrk="1" latinLnBrk="0" hangingPunct="1">
              <a:lnSpc>
                <a:spcPct val="80000"/>
              </a:lnSpc>
              <a:spcBef>
                <a:spcPct val="0"/>
              </a:spcBef>
              <a:buNone/>
              <a:defRPr lang="en-US" sz="4000" b="1" kern="0" spc="-200" baseline="0" dirty="0">
                <a:solidFill>
                  <a:schemeClr val="tx1"/>
                </a:solidFill>
                <a:latin typeface="+mj-lt"/>
                <a:ea typeface="Roboto Medium" panose="02000000000000000000" pitchFamily="2" charset="0"/>
                <a:cs typeface="Segoe UI" panose="020B0502040204020203" pitchFamily="34" charset="0"/>
              </a:defRPr>
            </a:lvl1pPr>
          </a:lstStyle>
          <a:p>
            <a:r>
              <a:rPr lang="en-US" dirty="0"/>
              <a:t>Insert title here. In this</a:t>
            </a:r>
          </a:p>
        </p:txBody>
      </p:sp>
      <p:sp>
        <p:nvSpPr>
          <p:cNvPr id="3" name="Text Placeholder 2"/>
          <p:cNvSpPr>
            <a:spLocks noGrp="1"/>
          </p:cNvSpPr>
          <p:nvPr>
            <p:ph type="body" sz="quarter" idx="16" hasCustomPrompt="1"/>
          </p:nvPr>
        </p:nvSpPr>
        <p:spPr>
          <a:xfrm>
            <a:off x="461010" y="1496844"/>
            <a:ext cx="3657600" cy="671512"/>
          </a:xfrm>
        </p:spPr>
        <p:txBody>
          <a:bodyPr anchor="t"/>
          <a:lstStyle>
            <a:lvl1pPr marL="0" indent="0">
              <a:buNone/>
              <a:defRPr sz="1100">
                <a:solidFill>
                  <a:schemeClr val="accent5"/>
                </a:solidFill>
              </a:defRPr>
            </a:lvl1pPr>
            <a:lvl2pPr>
              <a:defRPr sz="1200"/>
            </a:lvl2pPr>
            <a:lvl3pPr>
              <a:defRPr sz="1200"/>
            </a:lvl3pPr>
            <a:lvl4pPr>
              <a:defRPr sz="1200"/>
            </a:lvl4pPr>
            <a:lvl5pPr>
              <a:defRPr sz="1200"/>
            </a:lvl5pPr>
          </a:lstStyle>
          <a:p>
            <a:pPr lvl="0"/>
            <a:r>
              <a:rPr lang="en-US" dirty="0"/>
              <a:t>Enter text here</a:t>
            </a:r>
            <a:endParaRPr lang="en-GB" dirty="0"/>
          </a:p>
        </p:txBody>
      </p:sp>
      <p:sp>
        <p:nvSpPr>
          <p:cNvPr id="26" name="Text Placeholder 3"/>
          <p:cNvSpPr>
            <a:spLocks noGrp="1"/>
          </p:cNvSpPr>
          <p:nvPr>
            <p:ph type="body" sz="quarter" idx="17" hasCustomPrompt="1"/>
          </p:nvPr>
        </p:nvSpPr>
        <p:spPr>
          <a:xfrm>
            <a:off x="466725" y="4447235"/>
            <a:ext cx="1823085" cy="180634"/>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
        <p:nvSpPr>
          <p:cNvPr id="16" name="Freeform 5"/>
          <p:cNvSpPr>
            <a:spLocks/>
          </p:cNvSpPr>
          <p:nvPr userDrawn="1"/>
        </p:nvSpPr>
        <p:spPr bwMode="auto">
          <a:xfrm>
            <a:off x="8254867" y="438150"/>
            <a:ext cx="431933" cy="419862"/>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69692" y="4448278"/>
            <a:ext cx="711665" cy="185033"/>
          </a:xfrm>
          <a:prstGeom prst="rect">
            <a:avLst/>
          </a:prstGeom>
        </p:spPr>
      </p:pic>
    </p:spTree>
    <p:extLst>
      <p:ext uri="{BB962C8B-B14F-4D97-AF65-F5344CB8AC3E}">
        <p14:creationId xmlns:p14="http://schemas.microsoft.com/office/powerpoint/2010/main" val="376346197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_gray">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a:xfrm>
            <a:off x="8367713" y="4333875"/>
            <a:ext cx="504825" cy="495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11" name="Title Placeholder 1"/>
          <p:cNvSpPr>
            <a:spLocks noGrp="1"/>
          </p:cNvSpPr>
          <p:nvPr>
            <p:ph type="title" hasCustomPrompt="1"/>
          </p:nvPr>
        </p:nvSpPr>
        <p:spPr>
          <a:xfrm>
            <a:off x="457917" y="438150"/>
            <a:ext cx="3656884" cy="889000"/>
          </a:xfrm>
          <a:prstGeom prst="rect">
            <a:avLst/>
          </a:prstGeom>
        </p:spPr>
        <p:txBody>
          <a:bodyPr vert="horz" lIns="0" tIns="0" rIns="0" bIns="0" rtlCol="0" anchor="t">
            <a:noAutofit/>
          </a:bodyPr>
          <a:lstStyle>
            <a:lvl1pPr marL="0" algn="l" defTabSz="914400" rtl="0" eaLnBrk="1" latinLnBrk="0" hangingPunct="1">
              <a:lnSpc>
                <a:spcPct val="80000"/>
              </a:lnSpc>
              <a:spcBef>
                <a:spcPct val="0"/>
              </a:spcBef>
              <a:buNone/>
              <a:defRPr lang="en-US" sz="4000" b="1" kern="0" spc="-200" baseline="0" dirty="0">
                <a:solidFill>
                  <a:schemeClr val="tx1"/>
                </a:solidFill>
                <a:latin typeface="+mj-lt"/>
                <a:ea typeface="Roboto Medium" panose="02000000000000000000" pitchFamily="2" charset="0"/>
                <a:cs typeface="Segoe UI" panose="020B0502040204020203" pitchFamily="34" charset="0"/>
              </a:defRPr>
            </a:lvl1pPr>
          </a:lstStyle>
          <a:p>
            <a:r>
              <a:rPr lang="en-US" dirty="0"/>
              <a:t>Insert title here. In this</a:t>
            </a:r>
          </a:p>
        </p:txBody>
      </p:sp>
      <p:sp>
        <p:nvSpPr>
          <p:cNvPr id="3" name="Text Placeholder 2"/>
          <p:cNvSpPr>
            <a:spLocks noGrp="1"/>
          </p:cNvSpPr>
          <p:nvPr>
            <p:ph type="body" sz="quarter" idx="16" hasCustomPrompt="1"/>
          </p:nvPr>
        </p:nvSpPr>
        <p:spPr>
          <a:xfrm>
            <a:off x="461010" y="1496844"/>
            <a:ext cx="3657600" cy="671512"/>
          </a:xfrm>
        </p:spPr>
        <p:txBody>
          <a:bodyPr anchor="t"/>
          <a:lstStyle>
            <a:lvl1pPr marL="0" indent="0">
              <a:buNone/>
              <a:defRPr sz="1100">
                <a:solidFill>
                  <a:schemeClr val="accent4"/>
                </a:solidFill>
              </a:defRPr>
            </a:lvl1pPr>
            <a:lvl2pPr>
              <a:defRPr sz="1200"/>
            </a:lvl2pPr>
            <a:lvl3pPr>
              <a:defRPr sz="1200"/>
            </a:lvl3pPr>
            <a:lvl4pPr>
              <a:defRPr sz="1200"/>
            </a:lvl4pPr>
            <a:lvl5pPr>
              <a:defRPr sz="1200"/>
            </a:lvl5pPr>
          </a:lstStyle>
          <a:p>
            <a:pPr lvl="0"/>
            <a:r>
              <a:rPr lang="en-US" dirty="0"/>
              <a:t>Enter text here</a:t>
            </a:r>
            <a:endParaRPr lang="en-GB" dirty="0"/>
          </a:p>
        </p:txBody>
      </p:sp>
      <p:sp>
        <p:nvSpPr>
          <p:cNvPr id="26" name="Text Placeholder 3"/>
          <p:cNvSpPr>
            <a:spLocks noGrp="1"/>
          </p:cNvSpPr>
          <p:nvPr>
            <p:ph type="body" sz="quarter" idx="17" hasCustomPrompt="1"/>
          </p:nvPr>
        </p:nvSpPr>
        <p:spPr>
          <a:xfrm>
            <a:off x="466725" y="4447235"/>
            <a:ext cx="1823085" cy="180634"/>
          </a:xfrm>
        </p:spPr>
        <p:txBody>
          <a:bodyPr tIns="0" bIns="0" anchor="b"/>
          <a:lstStyle>
            <a:lvl1pPr marL="0" indent="0">
              <a:buNone/>
              <a:defRPr sz="600">
                <a:solidFill>
                  <a:schemeClr val="accent4"/>
                </a:solidFill>
              </a:defRPr>
            </a:lvl1pPr>
          </a:lstStyle>
          <a:p>
            <a:pPr lvl="0"/>
            <a:r>
              <a:rPr lang="en-US" dirty="0"/>
              <a:t>Optional small text </a:t>
            </a:r>
            <a:endParaRPr lang="en-GB" dirty="0"/>
          </a:p>
        </p:txBody>
      </p:sp>
      <p:sp>
        <p:nvSpPr>
          <p:cNvPr id="16" name="Freeform 5"/>
          <p:cNvSpPr>
            <a:spLocks/>
          </p:cNvSpPr>
          <p:nvPr userDrawn="1"/>
        </p:nvSpPr>
        <p:spPr bwMode="auto">
          <a:xfrm>
            <a:off x="8254867" y="438150"/>
            <a:ext cx="431933" cy="419862"/>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69692" y="4448278"/>
            <a:ext cx="711665" cy="185033"/>
          </a:xfrm>
          <a:prstGeom prst="rect">
            <a:avLst/>
          </a:prstGeom>
        </p:spPr>
      </p:pic>
    </p:spTree>
    <p:extLst>
      <p:ext uri="{BB962C8B-B14F-4D97-AF65-F5344CB8AC3E}">
        <p14:creationId xmlns:p14="http://schemas.microsoft.com/office/powerpoint/2010/main" val="209366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_dark">
    <p:bg>
      <p:bgPr>
        <a:solidFill>
          <a:schemeClr val="tx1"/>
        </a:solidFill>
        <a:effectLst/>
      </p:bgPr>
    </p:bg>
    <p:spTree>
      <p:nvGrpSpPr>
        <p:cNvPr id="1" name=""/>
        <p:cNvGrpSpPr/>
        <p:nvPr/>
      </p:nvGrpSpPr>
      <p:grpSpPr>
        <a:xfrm>
          <a:off x="0" y="0"/>
          <a:ext cx="0" cy="0"/>
          <a:chOff x="0" y="0"/>
          <a:chExt cx="0" cy="0"/>
        </a:xfrm>
      </p:grpSpPr>
      <p:sp>
        <p:nvSpPr>
          <p:cNvPr id="2" name="Rectangle 1"/>
          <p:cNvSpPr/>
          <p:nvPr userDrawn="1"/>
        </p:nvSpPr>
        <p:spPr>
          <a:xfrm>
            <a:off x="8473800" y="4333875"/>
            <a:ext cx="265388" cy="390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GB" sz="1400" dirty="0">
              <a:solidFill>
                <a:schemeClr val="bg1"/>
              </a:solidFill>
              <a:ea typeface="Segoe UI Black" panose="020B0A02040204020203" pitchFamily="34" charset="0"/>
              <a:cs typeface="Segoe UI Black" panose="020B0A02040204020203" pitchFamily="34" charset="0"/>
            </a:endParaRPr>
          </a:p>
        </p:txBody>
      </p:sp>
      <p:sp>
        <p:nvSpPr>
          <p:cNvPr id="26" name="Text Placeholder 3"/>
          <p:cNvSpPr>
            <a:spLocks noGrp="1"/>
          </p:cNvSpPr>
          <p:nvPr>
            <p:ph type="body" sz="quarter" idx="17" hasCustomPrompt="1"/>
          </p:nvPr>
        </p:nvSpPr>
        <p:spPr>
          <a:xfrm>
            <a:off x="466725" y="4447235"/>
            <a:ext cx="1823085" cy="180634"/>
          </a:xfrm>
        </p:spPr>
        <p:txBody>
          <a:bodyPr tIns="0" bIns="0" anchor="b"/>
          <a:lstStyle>
            <a:lvl1pPr marL="0" indent="0">
              <a:buNone/>
              <a:defRPr sz="600">
                <a:solidFill>
                  <a:schemeClr val="accent6"/>
                </a:solidFill>
              </a:defRPr>
            </a:lvl1pPr>
          </a:lstStyle>
          <a:p>
            <a:pPr lvl="0"/>
            <a:r>
              <a:rPr lang="en-US" dirty="0"/>
              <a:t>Optional small text </a:t>
            </a:r>
            <a:endParaRPr lang="en-GB" dirty="0"/>
          </a:p>
        </p:txBody>
      </p:sp>
      <p:sp>
        <p:nvSpPr>
          <p:cNvPr id="13" name="Title Placeholder 1"/>
          <p:cNvSpPr>
            <a:spLocks noGrp="1"/>
          </p:cNvSpPr>
          <p:nvPr>
            <p:ph type="title" hasCustomPrompt="1"/>
          </p:nvPr>
        </p:nvSpPr>
        <p:spPr>
          <a:xfrm>
            <a:off x="457917" y="438150"/>
            <a:ext cx="3656884" cy="889000"/>
          </a:xfrm>
          <a:prstGeom prst="rect">
            <a:avLst/>
          </a:prstGeom>
        </p:spPr>
        <p:txBody>
          <a:bodyPr vert="horz" lIns="0" tIns="0" rIns="0" bIns="0" rtlCol="0" anchor="t">
            <a:noAutofit/>
          </a:bodyPr>
          <a:lstStyle>
            <a:lvl1pPr marL="0" algn="l" defTabSz="914400" rtl="0" eaLnBrk="1" latinLnBrk="0" hangingPunct="1">
              <a:lnSpc>
                <a:spcPct val="80000"/>
              </a:lnSpc>
              <a:spcBef>
                <a:spcPct val="0"/>
              </a:spcBef>
              <a:buNone/>
              <a:defRPr lang="en-US" sz="4000" b="1" kern="0" spc="-200" baseline="0" dirty="0">
                <a:solidFill>
                  <a:schemeClr val="bg1"/>
                </a:solidFill>
                <a:latin typeface="+mj-lt"/>
                <a:ea typeface="Roboto Medium" panose="02000000000000000000" pitchFamily="2" charset="0"/>
                <a:cs typeface="Segoe UI" panose="020B0502040204020203" pitchFamily="34" charset="0"/>
              </a:defRPr>
            </a:lvl1pPr>
          </a:lstStyle>
          <a:p>
            <a:r>
              <a:rPr lang="en-US" dirty="0"/>
              <a:t>Insert title here. </a:t>
            </a:r>
          </a:p>
        </p:txBody>
      </p:sp>
      <p:sp>
        <p:nvSpPr>
          <p:cNvPr id="15" name="Text Placeholder 2"/>
          <p:cNvSpPr>
            <a:spLocks noGrp="1"/>
          </p:cNvSpPr>
          <p:nvPr>
            <p:ph type="body" sz="quarter" idx="16" hasCustomPrompt="1"/>
          </p:nvPr>
        </p:nvSpPr>
        <p:spPr>
          <a:xfrm>
            <a:off x="461010" y="1496844"/>
            <a:ext cx="3657600" cy="671512"/>
          </a:xfrm>
        </p:spPr>
        <p:txBody>
          <a:bodyPr anchor="t"/>
          <a:lstStyle>
            <a:lvl1pPr marL="0" indent="0">
              <a:buNone/>
              <a:defRPr sz="1100">
                <a:solidFill>
                  <a:schemeClr val="accent6"/>
                </a:solidFill>
              </a:defRPr>
            </a:lvl1pPr>
            <a:lvl2pPr>
              <a:defRPr sz="1200"/>
            </a:lvl2pPr>
            <a:lvl3pPr>
              <a:defRPr sz="1200"/>
            </a:lvl3pPr>
            <a:lvl4pPr>
              <a:defRPr sz="1200"/>
            </a:lvl4pPr>
            <a:lvl5pPr>
              <a:defRPr sz="1200"/>
            </a:lvl5pPr>
          </a:lstStyle>
          <a:p>
            <a:pPr lvl="0"/>
            <a:r>
              <a:rPr lang="en-US" dirty="0"/>
              <a:t>Enter text here</a:t>
            </a:r>
            <a:endParaRPr lang="en-GB" dirty="0"/>
          </a:p>
        </p:txBody>
      </p:sp>
      <p:sp>
        <p:nvSpPr>
          <p:cNvPr id="14" name="Freeform 5"/>
          <p:cNvSpPr>
            <a:spLocks/>
          </p:cNvSpPr>
          <p:nvPr userDrawn="1"/>
        </p:nvSpPr>
        <p:spPr bwMode="auto">
          <a:xfrm>
            <a:off x="8254867" y="438150"/>
            <a:ext cx="431933" cy="419862"/>
          </a:xfrm>
          <a:custGeom>
            <a:avLst/>
            <a:gdLst>
              <a:gd name="T0" fmla="*/ 1672 w 1672"/>
              <a:gd name="T1" fmla="*/ 0 h 1534"/>
              <a:gd name="T2" fmla="*/ 0 w 1672"/>
              <a:gd name="T3" fmla="*/ 0 h 1534"/>
              <a:gd name="T4" fmla="*/ 0 w 1672"/>
              <a:gd name="T5" fmla="*/ 0 h 1534"/>
              <a:gd name="T6" fmla="*/ 2 w 1672"/>
              <a:gd name="T7" fmla="*/ 78 h 1534"/>
              <a:gd name="T8" fmla="*/ 8 w 1672"/>
              <a:gd name="T9" fmla="*/ 156 h 1534"/>
              <a:gd name="T10" fmla="*/ 20 w 1672"/>
              <a:gd name="T11" fmla="*/ 234 h 1534"/>
              <a:gd name="T12" fmla="*/ 34 w 1672"/>
              <a:gd name="T13" fmla="*/ 310 h 1534"/>
              <a:gd name="T14" fmla="*/ 52 w 1672"/>
              <a:gd name="T15" fmla="*/ 384 h 1534"/>
              <a:gd name="T16" fmla="*/ 76 w 1672"/>
              <a:gd name="T17" fmla="*/ 456 h 1534"/>
              <a:gd name="T18" fmla="*/ 102 w 1672"/>
              <a:gd name="T19" fmla="*/ 528 h 1534"/>
              <a:gd name="T20" fmla="*/ 132 w 1672"/>
              <a:gd name="T21" fmla="*/ 596 h 1534"/>
              <a:gd name="T22" fmla="*/ 164 w 1672"/>
              <a:gd name="T23" fmla="*/ 664 h 1534"/>
              <a:gd name="T24" fmla="*/ 202 w 1672"/>
              <a:gd name="T25" fmla="*/ 732 h 1534"/>
              <a:gd name="T26" fmla="*/ 242 w 1672"/>
              <a:gd name="T27" fmla="*/ 796 h 1534"/>
              <a:gd name="T28" fmla="*/ 286 w 1672"/>
              <a:gd name="T29" fmla="*/ 858 h 1534"/>
              <a:gd name="T30" fmla="*/ 332 w 1672"/>
              <a:gd name="T31" fmla="*/ 918 h 1534"/>
              <a:gd name="T32" fmla="*/ 382 w 1672"/>
              <a:gd name="T33" fmla="*/ 976 h 1534"/>
              <a:gd name="T34" fmla="*/ 434 w 1672"/>
              <a:gd name="T35" fmla="*/ 1032 h 1534"/>
              <a:gd name="T36" fmla="*/ 490 w 1672"/>
              <a:gd name="T37" fmla="*/ 1084 h 1534"/>
              <a:gd name="T38" fmla="*/ 548 w 1672"/>
              <a:gd name="T39" fmla="*/ 1136 h 1534"/>
              <a:gd name="T40" fmla="*/ 608 w 1672"/>
              <a:gd name="T41" fmla="*/ 1184 h 1534"/>
              <a:gd name="T42" fmla="*/ 672 w 1672"/>
              <a:gd name="T43" fmla="*/ 1230 h 1534"/>
              <a:gd name="T44" fmla="*/ 738 w 1672"/>
              <a:gd name="T45" fmla="*/ 1272 h 1534"/>
              <a:gd name="T46" fmla="*/ 804 w 1672"/>
              <a:gd name="T47" fmla="*/ 1312 h 1534"/>
              <a:gd name="T48" fmla="*/ 874 w 1672"/>
              <a:gd name="T49" fmla="*/ 1348 h 1534"/>
              <a:gd name="T50" fmla="*/ 946 w 1672"/>
              <a:gd name="T51" fmla="*/ 1382 h 1534"/>
              <a:gd name="T52" fmla="*/ 1022 w 1672"/>
              <a:gd name="T53" fmla="*/ 1414 h 1534"/>
              <a:gd name="T54" fmla="*/ 1096 w 1672"/>
              <a:gd name="T55" fmla="*/ 1440 h 1534"/>
              <a:gd name="T56" fmla="*/ 1174 w 1672"/>
              <a:gd name="T57" fmla="*/ 1464 h 1534"/>
              <a:gd name="T58" fmla="*/ 1254 w 1672"/>
              <a:gd name="T59" fmla="*/ 1486 h 1534"/>
              <a:gd name="T60" fmla="*/ 1334 w 1672"/>
              <a:gd name="T61" fmla="*/ 1502 h 1534"/>
              <a:gd name="T62" fmla="*/ 1418 w 1672"/>
              <a:gd name="T63" fmla="*/ 1516 h 1534"/>
              <a:gd name="T64" fmla="*/ 1500 w 1672"/>
              <a:gd name="T65" fmla="*/ 1526 h 1534"/>
              <a:gd name="T66" fmla="*/ 1586 w 1672"/>
              <a:gd name="T67" fmla="*/ 1532 h 1534"/>
              <a:gd name="T68" fmla="*/ 1672 w 1672"/>
              <a:gd name="T69" fmla="*/ 1534 h 1534"/>
              <a:gd name="T70" fmla="*/ 1672 w 1672"/>
              <a:gd name="T71" fmla="*/ 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534">
                <a:moveTo>
                  <a:pt x="1672" y="0"/>
                </a:moveTo>
                <a:lnTo>
                  <a:pt x="0" y="0"/>
                </a:lnTo>
                <a:lnTo>
                  <a:pt x="0" y="0"/>
                </a:lnTo>
                <a:lnTo>
                  <a:pt x="2" y="78"/>
                </a:lnTo>
                <a:lnTo>
                  <a:pt x="8" y="156"/>
                </a:lnTo>
                <a:lnTo>
                  <a:pt x="20" y="234"/>
                </a:lnTo>
                <a:lnTo>
                  <a:pt x="34" y="310"/>
                </a:lnTo>
                <a:lnTo>
                  <a:pt x="52" y="384"/>
                </a:lnTo>
                <a:lnTo>
                  <a:pt x="76" y="456"/>
                </a:lnTo>
                <a:lnTo>
                  <a:pt x="102" y="528"/>
                </a:lnTo>
                <a:lnTo>
                  <a:pt x="132" y="596"/>
                </a:lnTo>
                <a:lnTo>
                  <a:pt x="164" y="664"/>
                </a:lnTo>
                <a:lnTo>
                  <a:pt x="202" y="732"/>
                </a:lnTo>
                <a:lnTo>
                  <a:pt x="242" y="796"/>
                </a:lnTo>
                <a:lnTo>
                  <a:pt x="286" y="858"/>
                </a:lnTo>
                <a:lnTo>
                  <a:pt x="332" y="918"/>
                </a:lnTo>
                <a:lnTo>
                  <a:pt x="382" y="976"/>
                </a:lnTo>
                <a:lnTo>
                  <a:pt x="434" y="1032"/>
                </a:lnTo>
                <a:lnTo>
                  <a:pt x="490" y="1084"/>
                </a:lnTo>
                <a:lnTo>
                  <a:pt x="548" y="1136"/>
                </a:lnTo>
                <a:lnTo>
                  <a:pt x="608" y="1184"/>
                </a:lnTo>
                <a:lnTo>
                  <a:pt x="672" y="1230"/>
                </a:lnTo>
                <a:lnTo>
                  <a:pt x="738" y="1272"/>
                </a:lnTo>
                <a:lnTo>
                  <a:pt x="804" y="1312"/>
                </a:lnTo>
                <a:lnTo>
                  <a:pt x="874" y="1348"/>
                </a:lnTo>
                <a:lnTo>
                  <a:pt x="946" y="1382"/>
                </a:lnTo>
                <a:lnTo>
                  <a:pt x="1022" y="1414"/>
                </a:lnTo>
                <a:lnTo>
                  <a:pt x="1096" y="1440"/>
                </a:lnTo>
                <a:lnTo>
                  <a:pt x="1174" y="1464"/>
                </a:lnTo>
                <a:lnTo>
                  <a:pt x="1254" y="1486"/>
                </a:lnTo>
                <a:lnTo>
                  <a:pt x="1334" y="1502"/>
                </a:lnTo>
                <a:lnTo>
                  <a:pt x="1418" y="1516"/>
                </a:lnTo>
                <a:lnTo>
                  <a:pt x="1500" y="1526"/>
                </a:lnTo>
                <a:lnTo>
                  <a:pt x="1586" y="1532"/>
                </a:lnTo>
                <a:lnTo>
                  <a:pt x="1672" y="1534"/>
                </a:lnTo>
                <a:lnTo>
                  <a:pt x="167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73869" y="4446315"/>
            <a:ext cx="698285" cy="181554"/>
          </a:xfrm>
          <a:prstGeom prst="rect">
            <a:avLst/>
          </a:prstGeom>
        </p:spPr>
      </p:pic>
    </p:spTree>
    <p:extLst>
      <p:ext uri="{BB962C8B-B14F-4D97-AF65-F5344CB8AC3E}">
        <p14:creationId xmlns:p14="http://schemas.microsoft.com/office/powerpoint/2010/main" val="25445387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35081"/>
            <a:ext cx="8069136" cy="264785"/>
          </a:xfrm>
          <a:prstGeom prst="rect">
            <a:avLst/>
          </a:prstGeom>
        </p:spPr>
        <p:txBody>
          <a:bodyPr vert="horz" wrap="square" lIns="0" tIns="0" rIns="0" bIns="0" rtlCol="0">
            <a:normAutofit/>
          </a:bodyPr>
          <a:lstStyle/>
          <a:p>
            <a:pPr marL="0" lvl="0" indent="0">
              <a:spcBef>
                <a:spcPts val="12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457200" y="1072134"/>
            <a:ext cx="8236324" cy="1059264"/>
          </a:xfrm>
          <a:prstGeom prst="rect">
            <a:avLst/>
          </a:prstGeom>
        </p:spPr>
        <p:txBody>
          <a:bodyPr vert="horz" wrap="square"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Box 15"/>
          <p:cNvSpPr txBox="1"/>
          <p:nvPr userDrawn="1"/>
        </p:nvSpPr>
        <p:spPr>
          <a:xfrm>
            <a:off x="8138795" y="4560148"/>
            <a:ext cx="554729" cy="171450"/>
          </a:xfrm>
          <a:prstGeom prst="rect">
            <a:avLst/>
          </a:prstGeom>
          <a:noFill/>
        </p:spPr>
        <p:txBody>
          <a:bodyPr wrap="square" lIns="0" tIns="0" rIns="0" bIns="0" rtlCol="0" anchor="b">
            <a:noAutofit/>
          </a:bodyPr>
          <a:lstStyle/>
          <a:p>
            <a:pPr algn="r">
              <a:lnSpc>
                <a:spcPct val="150000"/>
              </a:lnSpc>
              <a:spcBef>
                <a:spcPts val="1200"/>
              </a:spcBef>
              <a:buClr>
                <a:srgbClr val="CC0000"/>
              </a:buClr>
              <a:buSzPct val="110000"/>
            </a:pPr>
            <a:fld id="{A86CDF6F-2953-460E-BD1D-295C411077A7}" type="slidenum">
              <a:rPr lang="en-GB" sz="600" spc="0" baseline="0" smtClean="0">
                <a:solidFill>
                  <a:schemeClr val="accent5"/>
                </a:solidFill>
                <a:latin typeface="Arial" panose="020B0604020202020204" pitchFamily="34" charset="0"/>
                <a:cs typeface="Arial" panose="020B0604020202020204" pitchFamily="34" charset="0"/>
              </a:rPr>
              <a:t>‹#›</a:t>
            </a:fld>
            <a:r>
              <a:rPr lang="en-GB" sz="600" spc="0" baseline="0" dirty="0">
                <a:solidFill>
                  <a:schemeClr val="accent5"/>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93987413"/>
      </p:ext>
    </p:extLst>
  </p:cSld>
  <p:clrMap bg1="lt1" tx1="dk1" bg2="lt2" tx2="dk2" accent1="accent1" accent2="accent2" accent3="accent3" accent4="accent4" accent5="accent5" accent6="accent6" hlink="hlink" folHlink="folHlink"/>
  <p:sldLayoutIdLst>
    <p:sldLayoutId id="2147483994" r:id="rId1"/>
    <p:sldLayoutId id="2147484071" r:id="rId2"/>
    <p:sldLayoutId id="2147484001" r:id="rId3"/>
    <p:sldLayoutId id="2147484067" r:id="rId4"/>
    <p:sldLayoutId id="2147484044" r:id="rId5"/>
    <p:sldLayoutId id="2147484068" r:id="rId6"/>
    <p:sldLayoutId id="2147484069" r:id="rId7"/>
    <p:sldLayoutId id="2147484016" r:id="rId8"/>
    <p:sldLayoutId id="2147484045" r:id="rId9"/>
    <p:sldLayoutId id="2147484054" r:id="rId10"/>
    <p:sldLayoutId id="2147484000" r:id="rId11"/>
    <p:sldLayoutId id="2147484038" r:id="rId12"/>
    <p:sldLayoutId id="2147484062" r:id="rId13"/>
    <p:sldLayoutId id="2147484063" r:id="rId14"/>
    <p:sldLayoutId id="2147483965" r:id="rId15"/>
    <p:sldLayoutId id="2147484035" r:id="rId16"/>
    <p:sldLayoutId id="2147484070" r:id="rId17"/>
    <p:sldLayoutId id="2147484051" r:id="rId18"/>
    <p:sldLayoutId id="2147484053" r:id="rId19"/>
    <p:sldLayoutId id="2147484052" r:id="rId20"/>
    <p:sldLayoutId id="2147484042" r:id="rId21"/>
    <p:sldLayoutId id="2147484043" r:id="rId22"/>
    <p:sldLayoutId id="2147484050" r:id="rId23"/>
    <p:sldLayoutId id="2147483967" r:id="rId24"/>
    <p:sldLayoutId id="2147483990" r:id="rId25"/>
    <p:sldLayoutId id="2147484058" r:id="rId26"/>
    <p:sldLayoutId id="2147484060" r:id="rId27"/>
    <p:sldLayoutId id="2147484046" r:id="rId28"/>
    <p:sldLayoutId id="2147484048" r:id="rId29"/>
    <p:sldLayoutId id="2147484064" r:id="rId30"/>
    <p:sldLayoutId id="2147484056" r:id="rId31"/>
    <p:sldLayoutId id="2147483986" r:id="rId32"/>
    <p:sldLayoutId id="2147484010" r:id="rId33"/>
    <p:sldLayoutId id="2147484059" r:id="rId34"/>
    <p:sldLayoutId id="2147484018" r:id="rId35"/>
    <p:sldLayoutId id="2147484030" r:id="rId36"/>
    <p:sldLayoutId id="2147484061" r:id="rId37"/>
    <p:sldLayoutId id="2147484065" r:id="rId38"/>
    <p:sldLayoutId id="2147484003" r:id="rId39"/>
    <p:sldLayoutId id="2147484023" r:id="rId40"/>
    <p:sldLayoutId id="2147484047" r:id="rId41"/>
  </p:sldLayoutIdLst>
  <p:hf sldNum="0" hdr="0" dt="0"/>
  <p:txStyles>
    <p:titleStyle>
      <a:lvl1pPr algn="l" defTabSz="914400" rtl="0" eaLnBrk="1" latinLnBrk="0" hangingPunct="1">
        <a:lnSpc>
          <a:spcPct val="90000"/>
        </a:lnSpc>
        <a:spcBef>
          <a:spcPct val="0"/>
        </a:spcBef>
        <a:buNone/>
        <a:defRPr lang="en-US" sz="1800" b="1" kern="0" spc="-100" baseline="0" dirty="0">
          <a:solidFill>
            <a:schemeClr val="accent3"/>
          </a:solidFill>
          <a:latin typeface="Arial" panose="020B0604020202020204" pitchFamily="34" charset="0"/>
          <a:ea typeface="Roboto Medium" panose="02000000000000000000" pitchFamily="2" charset="0"/>
          <a:cs typeface="Arial" panose="020B0604020202020204" pitchFamily="34" charset="0"/>
        </a:defRPr>
      </a:lvl1pPr>
    </p:titleStyle>
    <p:bodyStyle>
      <a:lvl1pPr marL="173038" indent="-173038" algn="l" defTabSz="914400" rtl="0" eaLnBrk="1" latinLnBrk="0" hangingPunct="1">
        <a:lnSpc>
          <a:spcPct val="100000"/>
        </a:lnSpc>
        <a:spcBef>
          <a:spcPts val="750"/>
        </a:spcBef>
        <a:buClr>
          <a:schemeClr val="accent2"/>
        </a:buClr>
        <a:buSzPct val="110000"/>
        <a:buFont typeface="Arial" panose="020B0604020202020204" pitchFamily="34" charset="0"/>
        <a:buChar char="•"/>
        <a:defRPr lang="en-US" sz="1200" kern="1200" spc="0" baseline="0" dirty="0" smtClean="0">
          <a:solidFill>
            <a:schemeClr val="accent4"/>
          </a:soli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100000"/>
        </a:lnSpc>
        <a:spcBef>
          <a:spcPts val="750"/>
        </a:spcBef>
        <a:buClr>
          <a:schemeClr val="accent2"/>
        </a:buClr>
        <a:buSzPct val="110000"/>
        <a:buFont typeface="Arial" panose="020B0604020202020204" pitchFamily="34" charset="0"/>
        <a:buChar char="•"/>
        <a:defRPr lang="en-US" sz="1100" kern="1200" spc="0" baseline="0" dirty="0" smtClean="0">
          <a:solidFill>
            <a:schemeClr val="accent4"/>
          </a:soli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100000"/>
        </a:lnSpc>
        <a:spcBef>
          <a:spcPts val="750"/>
        </a:spcBef>
        <a:buClr>
          <a:schemeClr val="accent2"/>
        </a:buClr>
        <a:buSzPct val="110000"/>
        <a:buFont typeface="Arial" panose="020B0604020202020204" pitchFamily="34" charset="0"/>
        <a:buChar char="•"/>
        <a:defRPr lang="en-US" sz="1050" kern="1200" spc="0" baseline="0" dirty="0" smtClean="0">
          <a:solidFill>
            <a:schemeClr val="accent4"/>
          </a:soli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100000"/>
        </a:lnSpc>
        <a:spcBef>
          <a:spcPts val="750"/>
        </a:spcBef>
        <a:buClr>
          <a:schemeClr val="accent2"/>
        </a:buClr>
        <a:buSzPct val="110000"/>
        <a:buFont typeface="Arial" panose="020B0604020202020204" pitchFamily="34" charset="0"/>
        <a:buChar char="•"/>
        <a:defRPr lang="en-US" sz="1000" kern="1200" spc="0" baseline="0" dirty="0" smtClean="0">
          <a:solidFill>
            <a:schemeClr val="accent4"/>
          </a:soli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100000"/>
        </a:lnSpc>
        <a:spcBef>
          <a:spcPts val="750"/>
        </a:spcBef>
        <a:buClr>
          <a:schemeClr val="accent2"/>
        </a:buClr>
        <a:buSzPct val="110000"/>
        <a:buFont typeface="Arial" panose="020B0604020202020204" pitchFamily="34" charset="0"/>
        <a:buChar char="•"/>
        <a:defRPr lang="en-US" sz="1000" kern="1200" spc="0" baseline="0" dirty="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44" userDrawn="1">
          <p15:clr>
            <a:srgbClr val="F26B43"/>
          </p15:clr>
        </p15:guide>
        <p15:guide id="4" pos="288" userDrawn="1">
          <p15:clr>
            <a:srgbClr val="F26B43"/>
          </p15:clr>
        </p15:guide>
        <p15:guide id="5" pos="5472" userDrawn="1">
          <p15:clr>
            <a:srgbClr val="F26B43"/>
          </p15:clr>
        </p15:guide>
        <p15:guide id="6" pos="5616">
          <p15:clr>
            <a:srgbClr val="F26B43"/>
          </p15:clr>
        </p15:guide>
        <p15:guide id="7" orient="horz" pos="3084" userDrawn="1">
          <p15:clr>
            <a:srgbClr val="F26B43"/>
          </p15:clr>
        </p15:guide>
        <p15:guide id="8" orient="horz" pos="672">
          <p15:clr>
            <a:srgbClr val="F26B43"/>
          </p15:clr>
        </p15:guide>
        <p15:guide id="9" orient="horz" pos="276" userDrawn="1">
          <p15:clr>
            <a:srgbClr val="F26B43"/>
          </p15:clr>
        </p15:guide>
        <p15:guide id="10" orient="horz" pos="2964" userDrawn="1">
          <p15:clr>
            <a:srgbClr val="F26B43"/>
          </p15:clr>
        </p15:guide>
        <p15:guide id="11" orient="horz" pos="15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6.gif"/><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C09FC-B395-E04E-AF6A-95B3BCA160CF}"/>
              </a:ext>
            </a:extLst>
          </p:cNvPr>
          <p:cNvSpPr>
            <a:spLocks noGrp="1"/>
          </p:cNvSpPr>
          <p:nvPr>
            <p:ph type="title"/>
          </p:nvPr>
        </p:nvSpPr>
        <p:spPr>
          <a:xfrm>
            <a:off x="457199" y="438151"/>
            <a:ext cx="6509658" cy="2413299"/>
          </a:xfrm>
        </p:spPr>
        <p:txBody>
          <a:bodyPr/>
          <a:lstStyle/>
          <a:p>
            <a:r>
              <a:rPr lang="en-US" dirty="0"/>
              <a:t>Reinforcement Learning</a:t>
            </a:r>
          </a:p>
        </p:txBody>
      </p:sp>
      <p:sp>
        <p:nvSpPr>
          <p:cNvPr id="6" name="Text Placeholder 5">
            <a:extLst>
              <a:ext uri="{FF2B5EF4-FFF2-40B4-BE49-F238E27FC236}">
                <a16:creationId xmlns:a16="http://schemas.microsoft.com/office/drawing/2014/main" id="{6C742199-62B9-934F-90E5-621672586ACA}"/>
              </a:ext>
            </a:extLst>
          </p:cNvPr>
          <p:cNvSpPr>
            <a:spLocks noGrp="1"/>
          </p:cNvSpPr>
          <p:nvPr>
            <p:ph type="body" sz="quarter" idx="15"/>
          </p:nvPr>
        </p:nvSpPr>
        <p:spPr>
          <a:xfrm>
            <a:off x="466007" y="2963122"/>
            <a:ext cx="2415507" cy="1132629"/>
          </a:xfrm>
        </p:spPr>
        <p:txBody>
          <a:bodyPr/>
          <a:lstStyle/>
          <a:p>
            <a:r>
              <a:rPr lang="en-US" dirty="0">
                <a:solidFill>
                  <a:schemeClr val="accent5"/>
                </a:solidFill>
              </a:rPr>
              <a:t>What? Even more intense learning?</a:t>
            </a:r>
          </a:p>
        </p:txBody>
      </p:sp>
    </p:spTree>
    <p:extLst>
      <p:ext uri="{BB962C8B-B14F-4D97-AF65-F5344CB8AC3E}">
        <p14:creationId xmlns:p14="http://schemas.microsoft.com/office/powerpoint/2010/main" val="2856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dirty="0"/>
              <a:t>Areas of research</a:t>
            </a:r>
            <a:endParaRPr lang="en-GB" dirty="0"/>
          </a:p>
        </p:txBody>
      </p:sp>
      <p:sp>
        <p:nvSpPr>
          <p:cNvPr id="10" name="TextBox 9"/>
          <p:cNvSpPr txBox="1"/>
          <p:nvPr/>
        </p:nvSpPr>
        <p:spPr>
          <a:xfrm>
            <a:off x="6177682" y="1769741"/>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Healthcare providers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Advertisement</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Traffic controlling</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Self-driving cars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Robotics</a:t>
            </a:r>
          </a:p>
          <a:p>
            <a:pPr>
              <a:spcBef>
                <a:spcPts val="750"/>
              </a:spcBef>
              <a:buClr>
                <a:schemeClr val="accent2"/>
              </a:buClr>
              <a:buSzPct val="110000"/>
            </a:pPr>
            <a:endParaRPr lang="en-US" sz="1100" dirty="0">
              <a:solidFill>
                <a:schemeClr val="accent4"/>
              </a:solidFill>
              <a:latin typeface="Arial" panose="020B0604020202020204" pitchFamily="34" charset="0"/>
              <a:cs typeface="Arial" panose="020B0604020202020204" pitchFamily="34" charset="0"/>
            </a:endParaRPr>
          </a:p>
          <a:p>
            <a:pPr>
              <a:spcBef>
                <a:spcPts val="750"/>
              </a:spcBef>
              <a:buClr>
                <a:schemeClr val="accent2"/>
              </a:buClr>
              <a:buSzPct val="110000"/>
            </a:pPr>
            <a:endParaRPr lang="en-GB" sz="1100" dirty="0" err="1">
              <a:solidFill>
                <a:schemeClr val="accent4"/>
              </a:solidFill>
              <a:latin typeface="Arial" panose="020B0604020202020204" pitchFamily="34" charset="0"/>
              <a:cs typeface="Arial" panose="020B0604020202020204" pitchFamily="34" charset="0"/>
            </a:endParaRPr>
          </a:p>
        </p:txBody>
      </p:sp>
      <p:sp>
        <p:nvSpPr>
          <p:cNvPr id="16" name="TextBox 15"/>
          <p:cNvSpPr txBox="1"/>
          <p:nvPr/>
        </p:nvSpPr>
        <p:spPr>
          <a:xfrm>
            <a:off x="6177682" y="1343972"/>
            <a:ext cx="2507222" cy="314326"/>
          </a:xfrm>
          <a:prstGeom prst="rect">
            <a:avLst/>
          </a:prstGeom>
          <a:noFill/>
        </p:spPr>
        <p:txBody>
          <a:bodyPr wrap="square" rtlCol="0">
            <a:noAutofit/>
          </a:bodyPr>
          <a:lstStyle/>
          <a:p>
            <a:pP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Other</a:t>
            </a:r>
            <a:endParaRPr lang="en-GB" sz="1400" b="1" spc="-50" dirty="0" err="1">
              <a:solidFill>
                <a:schemeClr val="accent3"/>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ADAE3D7-335C-6842-AFA7-2C092385E9F4}"/>
              </a:ext>
            </a:extLst>
          </p:cNvPr>
          <p:cNvGrpSpPr/>
          <p:nvPr/>
        </p:nvGrpSpPr>
        <p:grpSpPr>
          <a:xfrm>
            <a:off x="369436" y="1343972"/>
            <a:ext cx="2538316" cy="2998153"/>
            <a:chOff x="369436" y="1343972"/>
            <a:chExt cx="2538316" cy="2998153"/>
          </a:xfrm>
        </p:grpSpPr>
        <p:sp>
          <p:nvSpPr>
            <p:cNvPr id="3" name="TextBox 2"/>
            <p:cNvSpPr txBox="1"/>
            <p:nvPr/>
          </p:nvSpPr>
          <p:spPr>
            <a:xfrm>
              <a:off x="369436" y="1769741"/>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AlphaGo (Go)</a:t>
              </a:r>
            </a:p>
            <a:p>
              <a:pPr>
                <a:spcBef>
                  <a:spcPts val="750"/>
                </a:spcBef>
                <a:buClr>
                  <a:schemeClr val="accent2"/>
                </a:buClr>
                <a:buSzPct val="110000"/>
              </a:pPr>
              <a:r>
                <a:rPr lang="en-US" sz="1100" dirty="0" err="1">
                  <a:solidFill>
                    <a:schemeClr val="accent4"/>
                  </a:solidFill>
                  <a:latin typeface="Arial" panose="020B0604020202020204" pitchFamily="34" charset="0"/>
                  <a:cs typeface="Arial" panose="020B0604020202020204" pitchFamily="34" charset="0"/>
                </a:rPr>
                <a:t>AlphaZero</a:t>
              </a:r>
              <a:r>
                <a:rPr lang="en-US" sz="1100" dirty="0">
                  <a:solidFill>
                    <a:schemeClr val="accent4"/>
                  </a:solidFill>
                  <a:latin typeface="Arial" panose="020B0604020202020204" pitchFamily="34" charset="0"/>
                  <a:cs typeface="Arial" panose="020B0604020202020204" pitchFamily="34" charset="0"/>
                </a:rPr>
                <a:t> (Chess)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SC2LE (StarCraft)</a:t>
              </a:r>
            </a:p>
          </p:txBody>
        </p:sp>
        <p:sp>
          <p:nvSpPr>
            <p:cNvPr id="14" name="TextBox 13"/>
            <p:cNvSpPr txBox="1"/>
            <p:nvPr/>
          </p:nvSpPr>
          <p:spPr>
            <a:xfrm>
              <a:off x="369436" y="1343972"/>
              <a:ext cx="2012266" cy="347663"/>
            </a:xfrm>
            <a:prstGeom prst="rect">
              <a:avLst/>
            </a:prstGeom>
            <a:noFill/>
          </p:spPr>
          <p:txBody>
            <a:bodyPr wrap="square" rtlCol="0">
              <a:noAutofit/>
            </a:bodyPr>
            <a:lstStyle/>
            <a:p>
              <a:pPr algn="ct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Gaming</a:t>
              </a:r>
            </a:p>
          </p:txBody>
        </p:sp>
        <p:pic>
          <p:nvPicPr>
            <p:cNvPr id="5122" name="Picture 2" descr="Image result for alphago">
              <a:extLst>
                <a:ext uri="{FF2B5EF4-FFF2-40B4-BE49-F238E27FC236}">
                  <a16:creationId xmlns:a16="http://schemas.microsoft.com/office/drawing/2014/main" id="{81B17CB0-D0E9-B249-9DD5-35F7E68C6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36" y="2912741"/>
              <a:ext cx="2538316" cy="14293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368D2BF-925E-0548-ABD8-0A78F52E22EF}"/>
              </a:ext>
            </a:extLst>
          </p:cNvPr>
          <p:cNvGrpSpPr/>
          <p:nvPr/>
        </p:nvGrpSpPr>
        <p:grpSpPr>
          <a:xfrm>
            <a:off x="3273559" y="1341153"/>
            <a:ext cx="2552052" cy="3148995"/>
            <a:chOff x="3273559" y="1341153"/>
            <a:chExt cx="2552052" cy="3148995"/>
          </a:xfrm>
        </p:grpSpPr>
        <p:sp>
          <p:nvSpPr>
            <p:cNvPr id="9" name="TextBox 8"/>
            <p:cNvSpPr txBox="1"/>
            <p:nvPr/>
          </p:nvSpPr>
          <p:spPr>
            <a:xfrm>
              <a:off x="3273559" y="1769741"/>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How should I split my revenue among different departments?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How can my company allocate resources more efficiently?</a:t>
              </a:r>
            </a:p>
          </p:txBody>
        </p:sp>
        <p:sp>
          <p:nvSpPr>
            <p:cNvPr id="15" name="TextBox 14"/>
            <p:cNvSpPr txBox="1"/>
            <p:nvPr/>
          </p:nvSpPr>
          <p:spPr>
            <a:xfrm>
              <a:off x="3318389" y="1341153"/>
              <a:ext cx="2507222" cy="314326"/>
            </a:xfrm>
            <a:prstGeom prst="rect">
              <a:avLst/>
            </a:prstGeom>
            <a:noFill/>
          </p:spPr>
          <p:txBody>
            <a:bodyPr wrap="square" rtlCol="0">
              <a:noAutofit/>
            </a:bodyPr>
            <a:lstStyle/>
            <a:p>
              <a:pP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Resource allocation</a:t>
              </a:r>
              <a:endParaRPr lang="en-GB" sz="1400" b="1" spc="-50" dirty="0" err="1">
                <a:solidFill>
                  <a:schemeClr val="accent3"/>
                </a:solidFill>
                <a:latin typeface="Arial" panose="020B0604020202020204" pitchFamily="34" charset="0"/>
                <a:cs typeface="Arial" panose="020B0604020202020204" pitchFamily="34" charset="0"/>
              </a:endParaRPr>
            </a:p>
          </p:txBody>
        </p:sp>
        <p:pic>
          <p:nvPicPr>
            <p:cNvPr id="5126" name="Picture 6" descr="Image result for multi armed bandit">
              <a:extLst>
                <a:ext uri="{FF2B5EF4-FFF2-40B4-BE49-F238E27FC236}">
                  <a16:creationId xmlns:a16="http://schemas.microsoft.com/office/drawing/2014/main" id="{4D2F9C97-24B9-0B48-BF2A-3581B9076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891" y="2912741"/>
              <a:ext cx="1692218" cy="15774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2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dirty="0"/>
              <a:t>Methodology</a:t>
            </a:r>
            <a:endParaRPr lang="en-GB" dirty="0"/>
          </a:p>
        </p:txBody>
      </p:sp>
      <p:sp>
        <p:nvSpPr>
          <p:cNvPr id="7" name="Text Placeholder 6"/>
          <p:cNvSpPr>
            <a:spLocks noGrp="1"/>
          </p:cNvSpPr>
          <p:nvPr>
            <p:ph type="body" sz="quarter" idx="18"/>
          </p:nvPr>
        </p:nvSpPr>
        <p:spPr/>
        <p:txBody>
          <a:bodyPr/>
          <a:lstStyle/>
          <a:p>
            <a:endParaRPr lang="en-GB"/>
          </a:p>
        </p:txBody>
      </p:sp>
      <p:sp>
        <p:nvSpPr>
          <p:cNvPr id="8" name="Text Placeholder 7"/>
          <p:cNvSpPr>
            <a:spLocks noGrp="1"/>
          </p:cNvSpPr>
          <p:nvPr>
            <p:ph type="body" sz="quarter" idx="19"/>
          </p:nvPr>
        </p:nvSpPr>
        <p:spPr>
          <a:xfrm>
            <a:off x="461962" y="1581944"/>
            <a:ext cx="8220075" cy="2820988"/>
          </a:xfrm>
        </p:spPr>
        <p:txBody>
          <a:bodyPr/>
          <a:lstStyle/>
          <a:p>
            <a:pPr marL="0" indent="0">
              <a:buNone/>
            </a:pPr>
            <a:r>
              <a:rPr lang="en-US" dirty="0"/>
              <a:t>Define environment</a:t>
            </a:r>
          </a:p>
          <a:p>
            <a:pPr marL="173037" lvl="1" indent="0">
              <a:buNone/>
            </a:pPr>
            <a:r>
              <a:rPr lang="en-US" dirty="0"/>
              <a:t>Understand whether state space is defined (Partial or not), Deterministic or Stochastic</a:t>
            </a:r>
          </a:p>
          <a:p>
            <a:pPr marL="173037" lvl="1" indent="0">
              <a:buNone/>
            </a:pPr>
            <a:r>
              <a:rPr lang="en-US" dirty="0"/>
              <a:t>What is the action space</a:t>
            </a:r>
          </a:p>
          <a:p>
            <a:pPr marL="173037" lvl="1" indent="0">
              <a:buNone/>
            </a:pPr>
            <a:r>
              <a:rPr lang="en-US" dirty="0"/>
              <a:t>What algorithm to use (</a:t>
            </a:r>
            <a:r>
              <a:rPr lang="en-US" dirty="0" err="1"/>
              <a:t>Qlearning</a:t>
            </a:r>
            <a:r>
              <a:rPr lang="en-US" dirty="0"/>
              <a:t>, </a:t>
            </a:r>
            <a:r>
              <a:rPr lang="en-US" dirty="0" err="1"/>
              <a:t>DeepQLearning</a:t>
            </a:r>
            <a:r>
              <a:rPr lang="en-US" dirty="0"/>
              <a:t>, </a:t>
            </a:r>
            <a:r>
              <a:rPr lang="en-US" dirty="0" err="1"/>
              <a:t>etc</a:t>
            </a:r>
            <a:r>
              <a:rPr lang="en-US" dirty="0"/>
              <a:t>)</a:t>
            </a:r>
          </a:p>
          <a:p>
            <a:pPr marL="0" indent="0">
              <a:buNone/>
            </a:pPr>
            <a:r>
              <a:rPr lang="en-US" dirty="0"/>
              <a:t>Explore state space</a:t>
            </a:r>
          </a:p>
          <a:p>
            <a:pPr marL="173037" lvl="1" indent="0">
              <a:buNone/>
            </a:pPr>
            <a:r>
              <a:rPr lang="en-US" dirty="0"/>
              <a:t>Take action, and interact with the environment</a:t>
            </a:r>
          </a:p>
          <a:p>
            <a:pPr marL="173037" lvl="1" indent="0">
              <a:buNone/>
            </a:pPr>
            <a:r>
              <a:rPr lang="en-US" dirty="0"/>
              <a:t>Update the algorithm by using Bellman’s equation</a:t>
            </a:r>
          </a:p>
          <a:p>
            <a:pPr marL="0" indent="0">
              <a:buNone/>
            </a:pPr>
            <a:endParaRPr lang="en-US" dirty="0"/>
          </a:p>
          <a:p>
            <a:pPr marL="173037" lvl="1" indent="0">
              <a:buNone/>
            </a:pPr>
            <a:r>
              <a:rPr lang="en-US" dirty="0"/>
              <a:t>Decay the greedy policy (go from exploration to exploitation)</a:t>
            </a:r>
          </a:p>
        </p:txBody>
      </p:sp>
      <p:pic>
        <p:nvPicPr>
          <p:cNvPr id="9" name="Graphic 8">
            <a:extLst>
              <a:ext uri="{FF2B5EF4-FFF2-40B4-BE49-F238E27FC236}">
                <a16:creationId xmlns:a16="http://schemas.microsoft.com/office/drawing/2014/main" id="{E5803F5B-02DA-784B-9770-99DA16D343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7761" y="3349402"/>
            <a:ext cx="2654300" cy="33020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238AB524-E1ED-964D-8DD0-C71597D1F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587" y="783443"/>
            <a:ext cx="2962275" cy="2078014"/>
          </a:xfrm>
          <a:prstGeom prst="rect">
            <a:avLst/>
          </a:prstGeom>
        </p:spPr>
      </p:pic>
      <p:sp>
        <p:nvSpPr>
          <p:cNvPr id="4" name="TextBox 3">
            <a:extLst>
              <a:ext uri="{FF2B5EF4-FFF2-40B4-BE49-F238E27FC236}">
                <a16:creationId xmlns:a16="http://schemas.microsoft.com/office/drawing/2014/main" id="{11705F07-9771-614B-A7F9-FE77549A92C8}"/>
              </a:ext>
            </a:extLst>
          </p:cNvPr>
          <p:cNvSpPr txBox="1"/>
          <p:nvPr/>
        </p:nvSpPr>
        <p:spPr>
          <a:xfrm>
            <a:off x="7556205" y="2553912"/>
            <a:ext cx="588336" cy="205270"/>
          </a:xfrm>
          <a:prstGeom prst="rect">
            <a:avLst/>
          </a:prstGeom>
          <a:solidFill>
            <a:srgbClr val="FFFFFF"/>
          </a:solidFill>
        </p:spPr>
        <p:txBody>
          <a:bodyPr wrap="none" lIns="0" tIns="0" rIns="0" bIns="0" rtlCol="0">
            <a:noAutofit/>
          </a:bodyPr>
          <a:lstStyle/>
          <a:p>
            <a:pPr algn="ctr">
              <a:spcBef>
                <a:spcPts val="750"/>
              </a:spcBef>
              <a:buClr>
                <a:schemeClr val="accent2"/>
              </a:buClr>
              <a:buSzPct val="100000"/>
            </a:pPr>
            <a:r>
              <a:rPr lang="en-US" sz="800" dirty="0">
                <a:latin typeface="Arial" panose="020B0604020202020204" pitchFamily="34" charset="0"/>
                <a:cs typeface="Arial" panose="020B0604020202020204" pitchFamily="34" charset="0"/>
              </a:rPr>
              <a:t>Environment</a:t>
            </a:r>
          </a:p>
        </p:txBody>
      </p:sp>
      <p:sp>
        <p:nvSpPr>
          <p:cNvPr id="10" name="TextBox 9">
            <a:extLst>
              <a:ext uri="{FF2B5EF4-FFF2-40B4-BE49-F238E27FC236}">
                <a16:creationId xmlns:a16="http://schemas.microsoft.com/office/drawing/2014/main" id="{59AC5551-79A9-034B-8222-A3F8F5278868}"/>
              </a:ext>
            </a:extLst>
          </p:cNvPr>
          <p:cNvSpPr txBox="1"/>
          <p:nvPr/>
        </p:nvSpPr>
        <p:spPr>
          <a:xfrm>
            <a:off x="7556205" y="1042680"/>
            <a:ext cx="588336" cy="205270"/>
          </a:xfrm>
          <a:prstGeom prst="rect">
            <a:avLst/>
          </a:prstGeom>
          <a:solidFill>
            <a:srgbClr val="FFFFFF"/>
          </a:solidFill>
        </p:spPr>
        <p:txBody>
          <a:bodyPr wrap="none" lIns="0" tIns="0" rIns="0" bIns="0" rtlCol="0">
            <a:noAutofit/>
          </a:bodyPr>
          <a:lstStyle/>
          <a:p>
            <a:pPr algn="ctr">
              <a:spcBef>
                <a:spcPts val="750"/>
              </a:spcBef>
              <a:buClr>
                <a:schemeClr val="accent2"/>
              </a:buClr>
              <a:buSzPct val="100000"/>
            </a:pPr>
            <a:r>
              <a:rPr lang="en-US" sz="800" dirty="0">
                <a:latin typeface="Arial" panose="020B0604020202020204" pitchFamily="34" charset="0"/>
                <a:cs typeface="Arial" panose="020B0604020202020204" pitchFamily="34" charset="0"/>
              </a:rPr>
              <a:t>Environment</a:t>
            </a:r>
          </a:p>
        </p:txBody>
      </p:sp>
      <p:sp>
        <p:nvSpPr>
          <p:cNvPr id="11" name="TextBox 10">
            <a:extLst>
              <a:ext uri="{FF2B5EF4-FFF2-40B4-BE49-F238E27FC236}">
                <a16:creationId xmlns:a16="http://schemas.microsoft.com/office/drawing/2014/main" id="{8120F000-4DBD-3440-9E2B-7776CC2C92F8}"/>
              </a:ext>
            </a:extLst>
          </p:cNvPr>
          <p:cNvSpPr txBox="1"/>
          <p:nvPr/>
        </p:nvSpPr>
        <p:spPr>
          <a:xfrm>
            <a:off x="6117172" y="1049108"/>
            <a:ext cx="588336" cy="205270"/>
          </a:xfrm>
          <a:prstGeom prst="rect">
            <a:avLst/>
          </a:prstGeom>
          <a:solidFill>
            <a:srgbClr val="FFFFFF"/>
          </a:solidFill>
        </p:spPr>
        <p:txBody>
          <a:bodyPr wrap="none" lIns="0" tIns="0" rIns="0" bIns="0" rtlCol="0">
            <a:noAutofit/>
          </a:bodyPr>
          <a:lstStyle/>
          <a:p>
            <a:pPr algn="ctr">
              <a:spcBef>
                <a:spcPts val="750"/>
              </a:spcBef>
              <a:buClr>
                <a:schemeClr val="accent2"/>
              </a:buClr>
              <a:buSzPct val="100000"/>
            </a:pPr>
            <a:r>
              <a:rPr lang="en-US" sz="800" dirty="0">
                <a:latin typeface="Arial" panose="020B0604020202020204" pitchFamily="34" charset="0"/>
                <a:cs typeface="Arial" panose="020B0604020202020204" pitchFamily="34" charset="0"/>
              </a:rPr>
              <a:t>Agent</a:t>
            </a:r>
          </a:p>
        </p:txBody>
      </p:sp>
      <p:sp>
        <p:nvSpPr>
          <p:cNvPr id="12" name="TextBox 11">
            <a:extLst>
              <a:ext uri="{FF2B5EF4-FFF2-40B4-BE49-F238E27FC236}">
                <a16:creationId xmlns:a16="http://schemas.microsoft.com/office/drawing/2014/main" id="{19FFE155-2D02-A348-97CA-D48066357460}"/>
              </a:ext>
            </a:extLst>
          </p:cNvPr>
          <p:cNvSpPr txBox="1"/>
          <p:nvPr/>
        </p:nvSpPr>
        <p:spPr>
          <a:xfrm>
            <a:off x="6124169" y="2529132"/>
            <a:ext cx="588336" cy="205270"/>
          </a:xfrm>
          <a:prstGeom prst="rect">
            <a:avLst/>
          </a:prstGeom>
          <a:solidFill>
            <a:srgbClr val="FFFFFF"/>
          </a:solidFill>
        </p:spPr>
        <p:txBody>
          <a:bodyPr wrap="none" lIns="0" tIns="0" rIns="0" bIns="0" rtlCol="0">
            <a:noAutofit/>
          </a:bodyPr>
          <a:lstStyle/>
          <a:p>
            <a:pPr algn="ctr">
              <a:spcBef>
                <a:spcPts val="750"/>
              </a:spcBef>
              <a:buClr>
                <a:schemeClr val="accent2"/>
              </a:buClr>
              <a:buSzPct val="100000"/>
            </a:pPr>
            <a:r>
              <a:rPr lang="en-US" sz="800" dirty="0">
                <a:latin typeface="Arial" panose="020B0604020202020204" pitchFamily="34" charset="0"/>
                <a:cs typeface="Arial" panose="020B0604020202020204" pitchFamily="34" charset="0"/>
              </a:rPr>
              <a:t>Agent</a:t>
            </a:r>
          </a:p>
        </p:txBody>
      </p:sp>
    </p:spTree>
    <p:extLst>
      <p:ext uri="{BB962C8B-B14F-4D97-AF65-F5344CB8AC3E}">
        <p14:creationId xmlns:p14="http://schemas.microsoft.com/office/powerpoint/2010/main" val="4353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dissolv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dissolve">
                                      <p:cBhvr>
                                        <p:cTn id="27" dur="500"/>
                                        <p:tgtEl>
                                          <p:spTgt spid="8">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dissolve">
                                      <p:cBhvr>
                                        <p:cTn id="30" dur="500"/>
                                        <p:tgtEl>
                                          <p:spTgt spid="8">
                                            <p:txEl>
                                              <p:pRg st="8" end="8"/>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hqprint">
            <a:extLst>
              <a:ext uri="{28A0092B-C50C-407E-A947-70E740481C1C}">
                <a14:useLocalDpi xmlns:a14="http://schemas.microsoft.com/office/drawing/2010/main" val="0"/>
              </a:ext>
            </a:extLst>
          </a:blip>
          <a:srcRect t="31250" b="31250"/>
          <a:stretch>
            <a:fillRect/>
          </a:stretch>
        </p:blipFill>
        <p:spPr/>
      </p:pic>
      <p:sp>
        <p:nvSpPr>
          <p:cNvPr id="7" name="Title 6"/>
          <p:cNvSpPr>
            <a:spLocks noGrp="1"/>
          </p:cNvSpPr>
          <p:nvPr>
            <p:ph type="title"/>
          </p:nvPr>
        </p:nvSpPr>
        <p:spPr>
          <a:xfrm>
            <a:off x="466851" y="438150"/>
            <a:ext cx="3829377" cy="2312253"/>
          </a:xfrm>
        </p:spPr>
        <p:txBody>
          <a:bodyPr/>
          <a:lstStyle/>
          <a:p>
            <a:r>
              <a:rPr lang="en-US" dirty="0">
                <a:solidFill>
                  <a:schemeClr val="accent3"/>
                </a:solidFill>
              </a:rPr>
              <a:t>Example</a:t>
            </a:r>
            <a:endParaRPr lang="en-GB" dirty="0">
              <a:solidFill>
                <a:schemeClr val="accent3"/>
              </a:solidFill>
            </a:endParaRPr>
          </a:p>
        </p:txBody>
      </p:sp>
    </p:spTree>
    <p:extLst>
      <p:ext uri="{BB962C8B-B14F-4D97-AF65-F5344CB8AC3E}">
        <p14:creationId xmlns:p14="http://schemas.microsoft.com/office/powerpoint/2010/main" val="141095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a:t>References</a:t>
            </a:r>
          </a:p>
        </p:txBody>
      </p:sp>
      <p:sp>
        <p:nvSpPr>
          <p:cNvPr id="22" name="Round Single Corner Rectangle 21"/>
          <p:cNvSpPr/>
          <p:nvPr/>
        </p:nvSpPr>
        <p:spPr>
          <a:xfrm>
            <a:off x="6500796" y="275726"/>
            <a:ext cx="2412123" cy="1115355"/>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Reinforcement Learning in Python (</a:t>
            </a:r>
            <a:r>
              <a:rPr lang="en-US" sz="1200" b="1" dirty="0" err="1">
                <a:solidFill>
                  <a:schemeClr val="tx1"/>
                </a:solidFill>
                <a:cs typeface="Arial" panose="020B0604020202020204" pitchFamily="34" charset="0"/>
              </a:rPr>
              <a:t>Sentdex</a:t>
            </a:r>
            <a:r>
              <a:rPr lang="en-US" sz="1200" b="1" dirty="0">
                <a:solidFill>
                  <a:schemeClr val="tx1"/>
                </a:solidFill>
                <a:cs typeface="Arial" panose="020B0604020202020204" pitchFamily="34" charset="0"/>
              </a:rPr>
              <a:t>)</a:t>
            </a: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www.youtube.com</a:t>
            </a:r>
            <a:r>
              <a:rPr lang="en-US" sz="900" dirty="0">
                <a:solidFill>
                  <a:schemeClr val="accent2"/>
                </a:solidFill>
                <a:latin typeface="+mj-lt"/>
              </a:rPr>
              <a:t>/</a:t>
            </a:r>
            <a:r>
              <a:rPr lang="en-US" sz="900" dirty="0" err="1">
                <a:solidFill>
                  <a:schemeClr val="accent2"/>
                </a:solidFill>
                <a:latin typeface="+mj-lt"/>
              </a:rPr>
              <a:t>watch?v</a:t>
            </a:r>
            <a:r>
              <a:rPr lang="en-US" sz="900" dirty="0">
                <a:solidFill>
                  <a:schemeClr val="accent2"/>
                </a:solidFill>
                <a:latin typeface="+mj-lt"/>
              </a:rPr>
              <a:t>=yMk_XtIEzH8&amp;list=PLQVvvaa0QuDezJFIOU5wDdfy4e9vdnx-7</a:t>
            </a:r>
          </a:p>
        </p:txBody>
      </p:sp>
      <p:sp>
        <p:nvSpPr>
          <p:cNvPr id="23" name="Round Single Corner Rectangle 22"/>
          <p:cNvSpPr/>
          <p:nvPr/>
        </p:nvSpPr>
        <p:spPr>
          <a:xfrm>
            <a:off x="4350643" y="275726"/>
            <a:ext cx="2412123" cy="1115355"/>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Reinforcement Learning theory course (David Silver)</a:t>
            </a: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www.youtube.com</a:t>
            </a:r>
            <a:r>
              <a:rPr lang="en-US" sz="900" dirty="0">
                <a:solidFill>
                  <a:schemeClr val="accent2"/>
                </a:solidFill>
                <a:latin typeface="+mj-lt"/>
              </a:rPr>
              <a:t>/</a:t>
            </a:r>
            <a:r>
              <a:rPr lang="en-US" sz="900" dirty="0" err="1">
                <a:solidFill>
                  <a:schemeClr val="accent2"/>
                </a:solidFill>
                <a:latin typeface="+mj-lt"/>
              </a:rPr>
              <a:t>watch?v</a:t>
            </a:r>
            <a:r>
              <a:rPr lang="en-US" sz="900" dirty="0">
                <a:solidFill>
                  <a:schemeClr val="accent2"/>
                </a:solidFill>
                <a:latin typeface="+mj-lt"/>
              </a:rPr>
              <a:t>=2pWv7GOvuf0&amp;list=PLzuuYNsE1EZAXYR4FJ75jcJseBmo4KQ9-</a:t>
            </a:r>
          </a:p>
        </p:txBody>
      </p:sp>
      <p:sp>
        <p:nvSpPr>
          <p:cNvPr id="25" name="Round Single Corner Rectangle 24"/>
          <p:cNvSpPr/>
          <p:nvPr/>
        </p:nvSpPr>
        <p:spPr>
          <a:xfrm>
            <a:off x="4350641" y="2914713"/>
            <a:ext cx="2412123" cy="740439"/>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AWS </a:t>
            </a:r>
            <a:r>
              <a:rPr lang="en-US" sz="1200" b="1" dirty="0" err="1">
                <a:solidFill>
                  <a:schemeClr val="tx1"/>
                </a:solidFill>
                <a:cs typeface="Arial" panose="020B0604020202020204" pitchFamily="34" charset="0"/>
              </a:rPr>
              <a:t>DeepRacer</a:t>
            </a:r>
            <a:endParaRPr lang="en-US" sz="1200" b="1" dirty="0">
              <a:solidFill>
                <a:schemeClr val="tx1"/>
              </a:solidFill>
              <a:cs typeface="Arial" panose="020B0604020202020204" pitchFamily="34" charset="0"/>
            </a:endParaRP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www.youtube.com</a:t>
            </a:r>
            <a:r>
              <a:rPr lang="en-US" sz="900" dirty="0">
                <a:solidFill>
                  <a:schemeClr val="accent2"/>
                </a:solidFill>
                <a:latin typeface="+mj-lt"/>
              </a:rPr>
              <a:t>/</a:t>
            </a:r>
            <a:r>
              <a:rPr lang="en-US" sz="900" dirty="0" err="1">
                <a:solidFill>
                  <a:schemeClr val="accent2"/>
                </a:solidFill>
                <a:latin typeface="+mj-lt"/>
              </a:rPr>
              <a:t>watch?v</a:t>
            </a:r>
            <a:r>
              <a:rPr lang="en-US" sz="900" dirty="0">
                <a:solidFill>
                  <a:schemeClr val="accent2"/>
                </a:solidFill>
                <a:latin typeface="+mj-lt"/>
              </a:rPr>
              <a:t>=Z_L3EVTV6xQ</a:t>
            </a:r>
          </a:p>
        </p:txBody>
      </p:sp>
      <p:sp>
        <p:nvSpPr>
          <p:cNvPr id="26" name="Round Single Corner Rectangle 25"/>
          <p:cNvSpPr/>
          <p:nvPr/>
        </p:nvSpPr>
        <p:spPr>
          <a:xfrm>
            <a:off x="6500796" y="2894438"/>
            <a:ext cx="2412123" cy="740439"/>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Gym Environment</a:t>
            </a:r>
          </a:p>
          <a:p>
            <a:pPr>
              <a:lnSpc>
                <a:spcPct val="90000"/>
              </a:lnSpc>
              <a:spcBef>
                <a:spcPts val="300"/>
              </a:spcBef>
            </a:pPr>
            <a:r>
              <a:rPr lang="en-US" sz="900" spc="50" dirty="0">
                <a:solidFill>
                  <a:schemeClr val="accent2"/>
                </a:solidFill>
                <a:latin typeface="+mj-lt"/>
              </a:rPr>
              <a:t>http://</a:t>
            </a:r>
            <a:r>
              <a:rPr lang="en-US" sz="900" spc="50" dirty="0" err="1">
                <a:solidFill>
                  <a:schemeClr val="accent2"/>
                </a:solidFill>
                <a:latin typeface="+mj-lt"/>
              </a:rPr>
              <a:t>gym.openai.com</a:t>
            </a:r>
            <a:r>
              <a:rPr lang="en-US" sz="900" spc="50" dirty="0">
                <a:solidFill>
                  <a:schemeClr val="accent2"/>
                </a:solidFill>
                <a:latin typeface="+mj-lt"/>
              </a:rPr>
              <a:t>/docs/</a:t>
            </a:r>
          </a:p>
        </p:txBody>
      </p:sp>
      <p:sp>
        <p:nvSpPr>
          <p:cNvPr id="34" name="Round Single Corner Rectangle 33"/>
          <p:cNvSpPr/>
          <p:nvPr/>
        </p:nvSpPr>
        <p:spPr>
          <a:xfrm>
            <a:off x="4350642" y="1547259"/>
            <a:ext cx="2412123" cy="1327978"/>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Reinforcement Learning and its relationship to Supervised Learning</a:t>
            </a: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pdfs.semanticscholar.org</a:t>
            </a:r>
            <a:r>
              <a:rPr lang="en-US" sz="900" dirty="0">
                <a:solidFill>
                  <a:schemeClr val="accent2"/>
                </a:solidFill>
                <a:latin typeface="+mj-lt"/>
              </a:rPr>
              <a:t>/</a:t>
            </a:r>
            <a:r>
              <a:rPr lang="en-US" sz="900" dirty="0" err="1">
                <a:solidFill>
                  <a:schemeClr val="accent2"/>
                </a:solidFill>
                <a:latin typeface="+mj-lt"/>
              </a:rPr>
              <a:t>ccec</a:t>
            </a:r>
            <a:r>
              <a:rPr lang="en-US" sz="900" dirty="0">
                <a:solidFill>
                  <a:schemeClr val="accent2"/>
                </a:solidFill>
                <a:latin typeface="+mj-lt"/>
              </a:rPr>
              <a:t>/df227475db9be6f0fa8f431c1db51e9dcd83.pdf</a:t>
            </a:r>
          </a:p>
        </p:txBody>
      </p:sp>
      <p:sp>
        <p:nvSpPr>
          <p:cNvPr id="37" name="Round Single Corner Rectangle 36"/>
          <p:cNvSpPr/>
          <p:nvPr/>
        </p:nvSpPr>
        <p:spPr>
          <a:xfrm>
            <a:off x="6500796" y="3874236"/>
            <a:ext cx="2412123" cy="762104"/>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Mario Kart RL</a:t>
            </a: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www.youtube.com</a:t>
            </a:r>
            <a:r>
              <a:rPr lang="en-US" sz="900" dirty="0">
                <a:solidFill>
                  <a:schemeClr val="accent2"/>
                </a:solidFill>
                <a:latin typeface="+mj-lt"/>
              </a:rPr>
              <a:t>/</a:t>
            </a:r>
            <a:r>
              <a:rPr lang="en-US" sz="900" dirty="0" err="1">
                <a:solidFill>
                  <a:schemeClr val="accent2"/>
                </a:solidFill>
                <a:latin typeface="+mj-lt"/>
              </a:rPr>
              <a:t>watch?v</a:t>
            </a:r>
            <a:r>
              <a:rPr lang="en-US" sz="900" dirty="0">
                <a:solidFill>
                  <a:schemeClr val="accent2"/>
                </a:solidFill>
                <a:latin typeface="+mj-lt"/>
              </a:rPr>
              <a:t>=Tnu4O_xEmVk</a:t>
            </a:r>
          </a:p>
        </p:txBody>
      </p:sp>
      <p:sp>
        <p:nvSpPr>
          <p:cNvPr id="24" name="Round Single Corner Rectangle 23">
            <a:extLst>
              <a:ext uri="{FF2B5EF4-FFF2-40B4-BE49-F238E27FC236}">
                <a16:creationId xmlns:a16="http://schemas.microsoft.com/office/drawing/2014/main" id="{0EDD16F4-9040-2A4A-8E76-598E55D341F7}"/>
              </a:ext>
            </a:extLst>
          </p:cNvPr>
          <p:cNvSpPr/>
          <p:nvPr/>
        </p:nvSpPr>
        <p:spPr>
          <a:xfrm>
            <a:off x="6500796" y="1547259"/>
            <a:ext cx="2412123" cy="740439"/>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Exploration vs Exploitation (Russ </a:t>
            </a:r>
            <a:r>
              <a:rPr lang="en-US" sz="1200" b="1" dirty="0" err="1">
                <a:solidFill>
                  <a:schemeClr val="tx1"/>
                </a:solidFill>
                <a:cs typeface="Arial" panose="020B0604020202020204" pitchFamily="34" charset="0"/>
              </a:rPr>
              <a:t>Salakhutdinov</a:t>
            </a:r>
            <a:r>
              <a:rPr lang="en-US" sz="1200" b="1" dirty="0">
                <a:solidFill>
                  <a:schemeClr val="tx1"/>
                </a:solidFill>
                <a:cs typeface="Arial" panose="020B0604020202020204" pitchFamily="34" charset="0"/>
              </a:rPr>
              <a:t>)</a:t>
            </a:r>
          </a:p>
          <a:p>
            <a:pPr>
              <a:lnSpc>
                <a:spcPct val="90000"/>
              </a:lnSpc>
              <a:spcBef>
                <a:spcPts val="300"/>
              </a:spcBef>
            </a:pPr>
            <a:r>
              <a:rPr lang="en-US" sz="900" dirty="0">
                <a:solidFill>
                  <a:schemeClr val="accent2"/>
                </a:solidFill>
                <a:latin typeface="+mj-lt"/>
              </a:rPr>
              <a:t>http://</a:t>
            </a:r>
            <a:r>
              <a:rPr lang="en-US" sz="900" dirty="0" err="1">
                <a:solidFill>
                  <a:schemeClr val="accent2"/>
                </a:solidFill>
                <a:latin typeface="+mj-lt"/>
              </a:rPr>
              <a:t>www.cs.cmu.edu</a:t>
            </a:r>
            <a:r>
              <a:rPr lang="en-US" sz="900" dirty="0">
                <a:solidFill>
                  <a:schemeClr val="accent2"/>
                </a:solidFill>
                <a:latin typeface="+mj-lt"/>
              </a:rPr>
              <a:t>/~</a:t>
            </a:r>
            <a:r>
              <a:rPr lang="en-US" sz="900" dirty="0" err="1">
                <a:solidFill>
                  <a:schemeClr val="accent2"/>
                </a:solidFill>
                <a:latin typeface="+mj-lt"/>
              </a:rPr>
              <a:t>rsalakhu</a:t>
            </a:r>
            <a:r>
              <a:rPr lang="en-US" sz="900" dirty="0">
                <a:solidFill>
                  <a:schemeClr val="accent2"/>
                </a:solidFill>
                <a:latin typeface="+mj-lt"/>
              </a:rPr>
              <a:t>/10703/</a:t>
            </a:r>
            <a:r>
              <a:rPr lang="en-US" sz="900" dirty="0" err="1">
                <a:solidFill>
                  <a:schemeClr val="accent2"/>
                </a:solidFill>
                <a:latin typeface="+mj-lt"/>
              </a:rPr>
              <a:t>Lecture_Exploration.pdf</a:t>
            </a:r>
            <a:endParaRPr lang="en-US" sz="900" dirty="0">
              <a:solidFill>
                <a:schemeClr val="accent2"/>
              </a:solidFill>
              <a:latin typeface="+mj-lt"/>
            </a:endParaRPr>
          </a:p>
        </p:txBody>
      </p:sp>
      <p:sp>
        <p:nvSpPr>
          <p:cNvPr id="27" name="Round Single Corner Rectangle 26">
            <a:extLst>
              <a:ext uri="{FF2B5EF4-FFF2-40B4-BE49-F238E27FC236}">
                <a16:creationId xmlns:a16="http://schemas.microsoft.com/office/drawing/2014/main" id="{E0889EFB-C554-6E44-B850-0FD741A1B5A1}"/>
              </a:ext>
            </a:extLst>
          </p:cNvPr>
          <p:cNvSpPr/>
          <p:nvPr/>
        </p:nvSpPr>
        <p:spPr>
          <a:xfrm>
            <a:off x="4350641" y="3905338"/>
            <a:ext cx="2412123" cy="740439"/>
          </a:xfrm>
          <a:prstGeom prst="round1Rect">
            <a:avLst>
              <a:gd name="adj" fmla="val 0"/>
            </a:avLst>
          </a:prstGeom>
          <a:no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228600" rIns="137160" bIns="274320" numCol="1" spcCol="0" rtlCol="0" fromWordArt="0" anchor="t" anchorCtr="0" forceAA="0" compatLnSpc="1">
            <a:prstTxWarp prst="textNoShape">
              <a:avLst/>
            </a:prstTxWarp>
            <a:noAutofit/>
          </a:bodyPr>
          <a:lstStyle/>
          <a:p>
            <a:pPr>
              <a:lnSpc>
                <a:spcPts val="1600"/>
              </a:lnSpc>
              <a:spcBef>
                <a:spcPct val="0"/>
              </a:spcBef>
              <a:buClr>
                <a:srgbClr val="00B7E6"/>
              </a:buClr>
              <a:buSzPct val="110000"/>
              <a:tabLst>
                <a:tab pos="2006600" algn="l"/>
              </a:tabLst>
            </a:pPr>
            <a:r>
              <a:rPr lang="en-US" sz="1200" b="1" dirty="0">
                <a:solidFill>
                  <a:schemeClr val="tx1"/>
                </a:solidFill>
                <a:cs typeface="Arial" panose="020B0604020202020204" pitchFamily="34" charset="0"/>
              </a:rPr>
              <a:t>AlphaGo: Move 37</a:t>
            </a:r>
          </a:p>
          <a:p>
            <a:pPr>
              <a:lnSpc>
                <a:spcPct val="90000"/>
              </a:lnSpc>
              <a:spcBef>
                <a:spcPts val="300"/>
              </a:spcBef>
            </a:pPr>
            <a:r>
              <a:rPr lang="en-US" sz="900" dirty="0">
                <a:solidFill>
                  <a:schemeClr val="accent2"/>
                </a:solidFill>
                <a:latin typeface="+mj-lt"/>
              </a:rPr>
              <a:t>https://</a:t>
            </a:r>
            <a:r>
              <a:rPr lang="en-US" sz="900" dirty="0" err="1">
                <a:solidFill>
                  <a:schemeClr val="accent2"/>
                </a:solidFill>
                <a:latin typeface="+mj-lt"/>
              </a:rPr>
              <a:t>www.youtube.com</a:t>
            </a:r>
            <a:r>
              <a:rPr lang="en-US" sz="900" dirty="0">
                <a:solidFill>
                  <a:schemeClr val="accent2"/>
                </a:solidFill>
                <a:latin typeface="+mj-lt"/>
              </a:rPr>
              <a:t>/</a:t>
            </a:r>
            <a:r>
              <a:rPr lang="en-US" sz="900" dirty="0" err="1">
                <a:solidFill>
                  <a:schemeClr val="accent2"/>
                </a:solidFill>
                <a:latin typeface="+mj-lt"/>
              </a:rPr>
              <a:t>watch?v</a:t>
            </a:r>
            <a:r>
              <a:rPr lang="en-US" sz="900" dirty="0">
                <a:solidFill>
                  <a:schemeClr val="accent2"/>
                </a:solidFill>
                <a:latin typeface="+mj-lt"/>
              </a:rPr>
              <a:t>=HT-UZkiOLv8</a:t>
            </a:r>
          </a:p>
        </p:txBody>
      </p:sp>
    </p:spTree>
    <p:extLst>
      <p:ext uri="{BB962C8B-B14F-4D97-AF65-F5344CB8AC3E}">
        <p14:creationId xmlns:p14="http://schemas.microsoft.com/office/powerpoint/2010/main" val="201670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CAFF73-C26A-0F4B-A81E-CC2471855D6E}"/>
              </a:ext>
            </a:extLst>
          </p:cNvPr>
          <p:cNvSpPr txBox="1"/>
          <p:nvPr/>
        </p:nvSpPr>
        <p:spPr>
          <a:xfrm>
            <a:off x="2296633" y="4416056"/>
            <a:ext cx="0" cy="0"/>
          </a:xfrm>
          <a:prstGeom prst="rect">
            <a:avLst/>
          </a:prstGeom>
          <a:noFill/>
        </p:spPr>
        <p:txBody>
          <a:bodyPr wrap="none" rtlCol="0">
            <a:noAutofit/>
          </a:bodyPr>
          <a:lstStyle/>
          <a:p>
            <a:pPr>
              <a:spcBef>
                <a:spcPts val="750"/>
              </a:spcBef>
              <a:buClr>
                <a:schemeClr val="accent2"/>
              </a:buClr>
              <a:buSzPct val="100000"/>
            </a:pPr>
            <a:endParaRPr lang="en-US" sz="1400" dirty="0" err="1">
              <a:solidFill>
                <a:schemeClr val="accent4"/>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E3C9C0C-ACAF-CA49-9A11-33F9D216DEF9}"/>
              </a:ext>
            </a:extLst>
          </p:cNvPr>
          <p:cNvSpPr txBox="1"/>
          <p:nvPr/>
        </p:nvSpPr>
        <p:spPr>
          <a:xfrm>
            <a:off x="2105247" y="4494028"/>
            <a:ext cx="0" cy="0"/>
          </a:xfrm>
          <a:prstGeom prst="rect">
            <a:avLst/>
          </a:prstGeom>
          <a:noFill/>
        </p:spPr>
        <p:txBody>
          <a:bodyPr wrap="none" rtlCol="0">
            <a:noAutofit/>
          </a:bodyPr>
          <a:lstStyle/>
          <a:p>
            <a:pPr>
              <a:spcBef>
                <a:spcPts val="750"/>
              </a:spcBef>
              <a:buClr>
                <a:schemeClr val="accent2"/>
              </a:buClr>
              <a:buSzPct val="100000"/>
            </a:pPr>
            <a:endParaRPr lang="en-US" sz="1400" dirty="0" err="1">
              <a:solidFill>
                <a:schemeClr val="accent4"/>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8E14D13-4463-C54F-80A6-A066C473CD43}"/>
              </a:ext>
            </a:extLst>
          </p:cNvPr>
          <p:cNvSpPr txBox="1"/>
          <p:nvPr/>
        </p:nvSpPr>
        <p:spPr>
          <a:xfrm>
            <a:off x="2806995" y="4557823"/>
            <a:ext cx="0" cy="0"/>
          </a:xfrm>
          <a:prstGeom prst="rect">
            <a:avLst/>
          </a:prstGeom>
          <a:noFill/>
        </p:spPr>
        <p:txBody>
          <a:bodyPr wrap="none" rtlCol="0">
            <a:noAutofit/>
          </a:bodyPr>
          <a:lstStyle/>
          <a:p>
            <a:pPr>
              <a:spcBef>
                <a:spcPts val="750"/>
              </a:spcBef>
              <a:buClr>
                <a:schemeClr val="accent2"/>
              </a:buClr>
              <a:buSzPct val="100000"/>
            </a:pPr>
            <a:endParaRPr lang="en-US" sz="1400" dirty="0" err="1">
              <a:solidFill>
                <a:schemeClr val="accent4"/>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8A63BE-1467-8149-B829-D186C7376E8A}"/>
              </a:ext>
            </a:extLst>
          </p:cNvPr>
          <p:cNvSpPr txBox="1"/>
          <p:nvPr/>
        </p:nvSpPr>
        <p:spPr>
          <a:xfrm>
            <a:off x="2551814" y="4479851"/>
            <a:ext cx="0" cy="0"/>
          </a:xfrm>
          <a:prstGeom prst="rect">
            <a:avLst/>
          </a:prstGeom>
          <a:noFill/>
        </p:spPr>
        <p:txBody>
          <a:bodyPr wrap="none" rtlCol="0">
            <a:noAutofit/>
          </a:bodyPr>
          <a:lstStyle/>
          <a:p>
            <a:pPr>
              <a:spcBef>
                <a:spcPts val="750"/>
              </a:spcBef>
              <a:buClr>
                <a:schemeClr val="accent2"/>
              </a:buClr>
              <a:buSzPct val="100000"/>
            </a:pPr>
            <a:endParaRPr lang="en-US" sz="1400" dirty="0" err="1">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64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Flow</a:t>
            </a:r>
          </a:p>
        </p:txBody>
      </p:sp>
      <p:sp>
        <p:nvSpPr>
          <p:cNvPr id="12" name="Text Placeholder 11"/>
          <p:cNvSpPr>
            <a:spLocks noGrp="1"/>
          </p:cNvSpPr>
          <p:nvPr>
            <p:ph type="body" sz="quarter" idx="13"/>
          </p:nvPr>
        </p:nvSpPr>
        <p:spPr>
          <a:xfrm>
            <a:off x="4586747" y="518433"/>
            <a:ext cx="3493627" cy="2506435"/>
          </a:xfrm>
        </p:spPr>
        <p:txBody>
          <a:bodyPr/>
          <a:lstStyle/>
          <a:p>
            <a:r>
              <a:rPr lang="en-US" dirty="0"/>
              <a:t>Limits of “traditional” learning methods</a:t>
            </a:r>
          </a:p>
          <a:p>
            <a:r>
              <a:rPr lang="en-US" dirty="0"/>
              <a:t>Reinforcement Learning</a:t>
            </a:r>
          </a:p>
          <a:p>
            <a:r>
              <a:rPr lang="en-US" dirty="0"/>
              <a:t>Example</a:t>
            </a:r>
          </a:p>
          <a:p>
            <a:r>
              <a:rPr lang="en-US" dirty="0"/>
              <a:t>References</a:t>
            </a:r>
          </a:p>
          <a:p>
            <a:r>
              <a:rPr lang="en-US" dirty="0"/>
              <a:t>Q&amp;A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429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2" cstate="hqprint">
            <a:extLst>
              <a:ext uri="{28A0092B-C50C-407E-A947-70E740481C1C}">
                <a14:useLocalDpi xmlns:a14="http://schemas.microsoft.com/office/drawing/2010/main" val="0"/>
              </a:ext>
            </a:extLst>
          </a:blip>
          <a:srcRect t="31250" b="31250"/>
          <a:stretch>
            <a:fillRect/>
          </a:stretch>
        </p:blipFill>
        <p:spPr>
          <a:xfrm>
            <a:off x="0" y="0"/>
            <a:ext cx="9144000" cy="5143500"/>
          </a:xfrm>
        </p:spPr>
      </p:pic>
      <p:sp>
        <p:nvSpPr>
          <p:cNvPr id="7" name="Title 6"/>
          <p:cNvSpPr>
            <a:spLocks noGrp="1"/>
          </p:cNvSpPr>
          <p:nvPr>
            <p:ph type="title"/>
          </p:nvPr>
        </p:nvSpPr>
        <p:spPr>
          <a:xfrm>
            <a:off x="466851" y="438150"/>
            <a:ext cx="3829377" cy="2312253"/>
          </a:xfrm>
        </p:spPr>
        <p:txBody>
          <a:bodyPr/>
          <a:lstStyle/>
          <a:p>
            <a:r>
              <a:rPr lang="en-US" dirty="0">
                <a:solidFill>
                  <a:schemeClr val="accent3"/>
                </a:solidFill>
              </a:rPr>
              <a:t>Limits of “traditional” ML models</a:t>
            </a:r>
            <a:endParaRPr lang="en-GB" dirty="0">
              <a:solidFill>
                <a:schemeClr val="accent3"/>
              </a:solidFill>
            </a:endParaRPr>
          </a:p>
        </p:txBody>
      </p:sp>
    </p:spTree>
    <p:extLst>
      <p:ext uri="{BB962C8B-B14F-4D97-AF65-F5344CB8AC3E}">
        <p14:creationId xmlns:p14="http://schemas.microsoft.com/office/powerpoint/2010/main" val="375519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4527575" y="1066800"/>
            <a:ext cx="1078568" cy="1442271"/>
          </a:xfrm>
        </p:spPr>
      </p:pic>
      <p:sp>
        <p:nvSpPr>
          <p:cNvPr id="4" name="Text Placeholder 3"/>
          <p:cNvSpPr>
            <a:spLocks noGrp="1"/>
          </p:cNvSpPr>
          <p:nvPr>
            <p:ph type="body" sz="quarter" idx="11"/>
          </p:nvPr>
        </p:nvSpPr>
        <p:spPr>
          <a:xfrm>
            <a:off x="464492" y="520065"/>
            <a:ext cx="5619437" cy="546735"/>
          </a:xfrm>
        </p:spPr>
        <p:txBody>
          <a:bodyPr/>
          <a:lstStyle/>
          <a:p>
            <a:r>
              <a:rPr lang="en-US" dirty="0"/>
              <a:t>“Traditional” machine learning</a:t>
            </a:r>
            <a:endParaRPr lang="en-GB" dirty="0"/>
          </a:p>
        </p:txBody>
      </p:sp>
      <p:sp>
        <p:nvSpPr>
          <p:cNvPr id="7" name="Text Placeholder 6"/>
          <p:cNvSpPr>
            <a:spLocks noGrp="1"/>
          </p:cNvSpPr>
          <p:nvPr>
            <p:ph type="body" sz="quarter" idx="17"/>
          </p:nvPr>
        </p:nvSpPr>
        <p:spPr>
          <a:xfrm>
            <a:off x="464493" y="1395911"/>
            <a:ext cx="3472866" cy="1358175"/>
          </a:xfrm>
        </p:spPr>
        <p:txBody>
          <a:bodyPr/>
          <a:lstStyle/>
          <a:p>
            <a:pPr marL="0" indent="0">
              <a:buNone/>
            </a:pPr>
            <a:r>
              <a:rPr lang="en-GB" dirty="0"/>
              <a:t>Supervised learning</a:t>
            </a:r>
          </a:p>
          <a:p>
            <a:pPr marL="307975" lvl="4"/>
            <a:r>
              <a:rPr lang="en-GB" dirty="0"/>
              <a:t>Labelling is known</a:t>
            </a:r>
          </a:p>
          <a:p>
            <a:pPr marL="307975" lvl="4"/>
            <a:r>
              <a:rPr lang="en-GB" dirty="0"/>
              <a:t>Classification: Is this a cat</a:t>
            </a:r>
          </a:p>
          <a:p>
            <a:pPr marL="307975" lvl="4"/>
            <a:r>
              <a:rPr lang="en-GB" dirty="0"/>
              <a:t>Regression: How much liquid will there be if a fluid is at temperature V, pressure P and volume V?</a:t>
            </a:r>
          </a:p>
          <a:p>
            <a:pPr marL="650875" lvl="4" indent="-342900">
              <a:buFont typeface="Arial" panose="020B0604020202020204" pitchFamily="34" charset="0"/>
              <a:buChar char="•"/>
            </a:pPr>
            <a:endParaRPr lang="en-GB" dirty="0"/>
          </a:p>
        </p:txBody>
      </p:sp>
      <p:sp>
        <p:nvSpPr>
          <p:cNvPr id="9" name="Text Placeholder 6">
            <a:extLst>
              <a:ext uri="{FF2B5EF4-FFF2-40B4-BE49-F238E27FC236}">
                <a16:creationId xmlns:a16="http://schemas.microsoft.com/office/drawing/2014/main" id="{DC38E46F-9798-824D-AD39-A7406A293BA0}"/>
              </a:ext>
            </a:extLst>
          </p:cNvPr>
          <p:cNvSpPr txBox="1">
            <a:spLocks/>
          </p:cNvSpPr>
          <p:nvPr/>
        </p:nvSpPr>
        <p:spPr>
          <a:xfrm>
            <a:off x="464492" y="2754086"/>
            <a:ext cx="3472866" cy="1358175"/>
          </a:xfrm>
          <a:prstGeom prst="rect">
            <a:avLst/>
          </a:prstGeom>
        </p:spPr>
        <p:txBody>
          <a:bodyPr vert="horz" wrap="square" lIns="0" tIns="0" rIns="0" bIns="45720" rtlCol="0">
            <a:noAutofit/>
          </a:bodyPr>
          <a:lstStyle>
            <a:lvl1pPr marL="285750" indent="-285750" algn="l" defTabSz="914400" rtl="0" eaLnBrk="1" latinLnBrk="0" hangingPunct="1">
              <a:lnSpc>
                <a:spcPct val="150000"/>
              </a:lnSpc>
              <a:spcBef>
                <a:spcPts val="750"/>
              </a:spcBef>
              <a:buClr>
                <a:schemeClr val="accent2"/>
              </a:buClr>
              <a:buSzPct val="110000"/>
              <a:buFont typeface="Arial" panose="020B0604020202020204" pitchFamily="34" charset="0"/>
              <a:buChar char="•"/>
              <a:defRPr lang="en-US" sz="1400" kern="1200" spc="0" baseline="0" dirty="0" smtClean="0">
                <a:solidFill>
                  <a:schemeClr val="accent5"/>
                </a:solidFill>
                <a:latin typeface="Arial" panose="020B0604020202020204" pitchFamily="34" charset="0"/>
                <a:ea typeface="+mn-ea"/>
                <a:cs typeface="Arial" panose="020B0604020202020204" pitchFamily="34" charset="0"/>
              </a:defRPr>
            </a:lvl1pPr>
            <a:lvl2pPr marL="173037"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100" kern="1200" spc="0" baseline="0">
                <a:solidFill>
                  <a:schemeClr val="accent4"/>
                </a:solidFill>
                <a:latin typeface="Arial" panose="020B0604020202020204" pitchFamily="34" charset="0"/>
                <a:ea typeface="+mn-ea"/>
                <a:cs typeface="Arial" panose="020B0604020202020204" pitchFamily="34" charset="0"/>
              </a:defRPr>
            </a:lvl2pPr>
            <a:lvl3pPr marL="32385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50" kern="1200" spc="0" baseline="0">
                <a:solidFill>
                  <a:schemeClr val="accent4"/>
                </a:solidFill>
                <a:latin typeface="Arial" panose="020B0604020202020204" pitchFamily="34" charset="0"/>
                <a:ea typeface="+mn-ea"/>
                <a:cs typeface="Arial" panose="020B0604020202020204" pitchFamily="34" charset="0"/>
              </a:defRPr>
            </a:lvl3pPr>
            <a:lvl4pPr marL="457200"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4pPr>
            <a:lvl5pPr marL="593725" indent="0" algn="l" defTabSz="914400" rtl="0" eaLnBrk="1" latinLnBrk="0" hangingPunct="1">
              <a:lnSpc>
                <a:spcPct val="100000"/>
              </a:lnSpc>
              <a:spcBef>
                <a:spcPts val="750"/>
              </a:spcBef>
              <a:buClr>
                <a:schemeClr val="accent2"/>
              </a:buClr>
              <a:buSzPct val="110000"/>
              <a:buFont typeface="Arial" panose="020B0604020202020204" pitchFamily="34" charset="0"/>
              <a:buNone/>
              <a:defRPr lang="en-US" sz="1000" kern="1200" spc="0" baseline="0">
                <a:solidFill>
                  <a:schemeClr val="accent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Unsupervised learning</a:t>
            </a:r>
          </a:p>
          <a:p>
            <a:pPr marL="307975" lvl="4"/>
            <a:r>
              <a:rPr lang="en-GB" dirty="0"/>
              <a:t>Labelling is not known</a:t>
            </a:r>
          </a:p>
          <a:p>
            <a:pPr marL="307975" lvl="4"/>
            <a:r>
              <a:rPr lang="en-GB" dirty="0"/>
              <a:t>Clustering: What looks like this?</a:t>
            </a:r>
          </a:p>
          <a:p>
            <a:pPr marL="307975" lvl="4"/>
            <a:r>
              <a:rPr lang="en-GB" dirty="0"/>
              <a:t>Dimensional reduction: Eliminate redundant features</a:t>
            </a:r>
          </a:p>
          <a:p>
            <a:pPr marL="650875" lvl="4" indent="-342900">
              <a:buFont typeface="Arial" panose="020B0604020202020204" pitchFamily="34" charset="0"/>
              <a:buChar char="•"/>
            </a:pPr>
            <a:endParaRPr lang="en-GB" dirty="0"/>
          </a:p>
          <a:p>
            <a:pPr marL="650875" lvl="4" indent="-342900">
              <a:buFont typeface="Arial" panose="020B0604020202020204" pitchFamily="34" charset="0"/>
              <a:buChar char="•"/>
            </a:pPr>
            <a:endParaRPr lang="en-GB" dirty="0"/>
          </a:p>
        </p:txBody>
      </p:sp>
      <p:pic>
        <p:nvPicPr>
          <p:cNvPr id="10" name="Picture Placeholder 2">
            <a:extLst>
              <a:ext uri="{FF2B5EF4-FFF2-40B4-BE49-F238E27FC236}">
                <a16:creationId xmlns:a16="http://schemas.microsoft.com/office/drawing/2014/main" id="{0FAB5941-A295-D546-98E5-C2BB8B2C82EA}"/>
              </a:ext>
            </a:extLst>
          </p:cNvPr>
          <p:cNvPicPr>
            <a:picLocks noChangeAspect="1"/>
          </p:cNvPicPr>
          <p:nvPr/>
        </p:nvPicPr>
        <p:blipFill rotWithShape="1">
          <a:blip r:embed="rId4">
            <a:extLst>
              <a:ext uri="{28A0092B-C50C-407E-A947-70E740481C1C}">
                <a14:useLocalDpi xmlns:a14="http://schemas.microsoft.com/office/drawing/2010/main" val="0"/>
              </a:ext>
            </a:extLst>
          </a:blip>
          <a:srcRect l="17727" t="13209" r="12916" b="9636"/>
          <a:stretch/>
        </p:blipFill>
        <p:spPr>
          <a:xfrm>
            <a:off x="7058773" y="1066800"/>
            <a:ext cx="1620734" cy="1352219"/>
          </a:xfrm>
          <a:prstGeom prst="rect">
            <a:avLst/>
          </a:prstGeom>
          <a:solidFill>
            <a:schemeClr val="accent5"/>
          </a:solidFill>
        </p:spPr>
      </p:pic>
      <p:pic>
        <p:nvPicPr>
          <p:cNvPr id="15" name="Picture 14" descr="A close up of a map&#10;&#10;Description automatically generated">
            <a:extLst>
              <a:ext uri="{FF2B5EF4-FFF2-40B4-BE49-F238E27FC236}">
                <a16:creationId xmlns:a16="http://schemas.microsoft.com/office/drawing/2014/main" id="{BB37CD85-CE4A-2041-BCB3-1374AA64A3B6}"/>
              </a:ext>
            </a:extLst>
          </p:cNvPr>
          <p:cNvPicPr>
            <a:picLocks noChangeAspect="1"/>
          </p:cNvPicPr>
          <p:nvPr/>
        </p:nvPicPr>
        <p:blipFill rotWithShape="1">
          <a:blip r:embed="rId5">
            <a:extLst>
              <a:ext uri="{28A0092B-C50C-407E-A947-70E740481C1C}">
                <a14:useLocalDpi xmlns:a14="http://schemas.microsoft.com/office/drawing/2010/main" val="0"/>
              </a:ext>
            </a:extLst>
          </a:blip>
          <a:srcRect t="5215"/>
          <a:stretch/>
        </p:blipFill>
        <p:spPr>
          <a:xfrm>
            <a:off x="5682343" y="2518003"/>
            <a:ext cx="2048468" cy="2179487"/>
          </a:xfrm>
          <a:prstGeom prst="rect">
            <a:avLst/>
          </a:prstGeom>
        </p:spPr>
      </p:pic>
    </p:spTree>
    <p:extLst>
      <p:ext uri="{BB962C8B-B14F-4D97-AF65-F5344CB8AC3E}">
        <p14:creationId xmlns:p14="http://schemas.microsoft.com/office/powerpoint/2010/main" val="165043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6" name="Picture Placeholder 5"/>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a:stretch/>
        </p:blipFill>
        <p:spPr>
          <a:xfrm>
            <a:off x="0" y="0"/>
            <a:ext cx="9144000" cy="5143500"/>
          </a:xfrm>
        </p:spPr>
      </p:pic>
      <p:grpSp>
        <p:nvGrpSpPr>
          <p:cNvPr id="25" name="Group 24">
            <a:extLst>
              <a:ext uri="{FF2B5EF4-FFF2-40B4-BE49-F238E27FC236}">
                <a16:creationId xmlns:a16="http://schemas.microsoft.com/office/drawing/2014/main" id="{E9A18B8B-1F6E-AD47-9E6A-96848121D7A1}"/>
              </a:ext>
            </a:extLst>
          </p:cNvPr>
          <p:cNvGrpSpPr/>
          <p:nvPr/>
        </p:nvGrpSpPr>
        <p:grpSpPr>
          <a:xfrm>
            <a:off x="3814352" y="2895600"/>
            <a:ext cx="289564" cy="413656"/>
            <a:chOff x="5072742" y="2571750"/>
            <a:chExt cx="555172" cy="1183821"/>
          </a:xfrm>
        </p:grpSpPr>
        <p:cxnSp>
          <p:nvCxnSpPr>
            <p:cNvPr id="26" name="Straight Connector 25">
              <a:extLst>
                <a:ext uri="{FF2B5EF4-FFF2-40B4-BE49-F238E27FC236}">
                  <a16:creationId xmlns:a16="http://schemas.microsoft.com/office/drawing/2014/main" id="{E87DB596-B72B-D84F-9F1B-60D31A803FAC}"/>
                </a:ext>
              </a:extLst>
            </p:cNvPr>
            <p:cNvCxnSpPr/>
            <p:nvPr/>
          </p:nvCxnSpPr>
          <p:spPr>
            <a:xfrm>
              <a:off x="5312229" y="3058886"/>
              <a:ext cx="0" cy="3918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CE2BDA2-4106-7C41-9256-66E5467464F0}"/>
                </a:ext>
              </a:extLst>
            </p:cNvPr>
            <p:cNvGrpSpPr/>
            <p:nvPr/>
          </p:nvGrpSpPr>
          <p:grpSpPr>
            <a:xfrm>
              <a:off x="5072742" y="2571750"/>
              <a:ext cx="555172" cy="1183821"/>
              <a:chOff x="5072742" y="2571750"/>
              <a:chExt cx="555172" cy="1183821"/>
            </a:xfrm>
          </p:grpSpPr>
          <p:sp>
            <p:nvSpPr>
              <p:cNvPr id="28" name="Smiley Face 27">
                <a:extLst>
                  <a:ext uri="{FF2B5EF4-FFF2-40B4-BE49-F238E27FC236}">
                    <a16:creationId xmlns:a16="http://schemas.microsoft.com/office/drawing/2014/main" id="{687D6A8F-82BE-1A49-A059-0F919276AD89}"/>
                  </a:ext>
                </a:extLst>
              </p:cNvPr>
              <p:cNvSpPr/>
              <p:nvPr/>
            </p:nvSpPr>
            <p:spPr>
              <a:xfrm>
                <a:off x="5072742" y="2571750"/>
                <a:ext cx="461493" cy="468086"/>
              </a:xfrm>
              <a:prstGeom prst="smileyFace">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cxnSp>
            <p:nvCxnSpPr>
              <p:cNvPr id="29" name="Straight Connector 28">
                <a:extLst>
                  <a:ext uri="{FF2B5EF4-FFF2-40B4-BE49-F238E27FC236}">
                    <a16:creationId xmlns:a16="http://schemas.microsoft.com/office/drawing/2014/main" id="{5A2EE732-A824-F748-909E-1C2D1B594381}"/>
                  </a:ext>
                </a:extLst>
              </p:cNvPr>
              <p:cNvCxnSpPr/>
              <p:nvPr/>
            </p:nvCxnSpPr>
            <p:spPr>
              <a:xfrm>
                <a:off x="5303488" y="3450771"/>
                <a:ext cx="324426"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6B8A33D-1568-BB46-B463-1A41AA907ABE}"/>
                  </a:ext>
                </a:extLst>
              </p:cNvPr>
              <p:cNvCxnSpPr>
                <a:cxnSpLocks/>
              </p:cNvCxnSpPr>
              <p:nvPr/>
            </p:nvCxnSpPr>
            <p:spPr>
              <a:xfrm flipV="1">
                <a:off x="5072742" y="3450771"/>
                <a:ext cx="239487"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EFEECF-1EC6-514F-9068-550112173EDD}"/>
                  </a:ext>
                </a:extLst>
              </p:cNvPr>
              <p:cNvCxnSpPr>
                <a:cxnSpLocks/>
              </p:cNvCxnSpPr>
              <p:nvPr/>
            </p:nvCxnSpPr>
            <p:spPr>
              <a:xfrm flipV="1">
                <a:off x="5192485" y="3211287"/>
                <a:ext cx="111004" cy="2204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5642F78-2831-B74E-8DB8-7FF6D50A1DA2}"/>
                  </a:ext>
                </a:extLst>
              </p:cNvPr>
              <p:cNvCxnSpPr>
                <a:cxnSpLocks/>
              </p:cNvCxnSpPr>
              <p:nvPr/>
            </p:nvCxnSpPr>
            <p:spPr>
              <a:xfrm flipV="1">
                <a:off x="5319281" y="3058886"/>
                <a:ext cx="308633" cy="153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BFEAED9-5D84-9F4C-AA97-EA11C4B4093D}"/>
                  </a:ext>
                </a:extLst>
              </p:cNvPr>
              <p:cNvCxnSpPr>
                <a:cxnSpLocks/>
              </p:cNvCxnSpPr>
              <p:nvPr/>
            </p:nvCxnSpPr>
            <p:spPr>
              <a:xfrm>
                <a:off x="5534235" y="2886755"/>
                <a:ext cx="93679" cy="1530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F2FA532A-9E3C-8B4F-8363-992E0F1B6632}"/>
              </a:ext>
            </a:extLst>
          </p:cNvPr>
          <p:cNvGrpSpPr/>
          <p:nvPr/>
        </p:nvGrpSpPr>
        <p:grpSpPr>
          <a:xfrm>
            <a:off x="4865912" y="2895600"/>
            <a:ext cx="364817" cy="684028"/>
            <a:chOff x="5072742" y="2571750"/>
            <a:chExt cx="555172" cy="1183821"/>
          </a:xfrm>
        </p:grpSpPr>
        <p:cxnSp>
          <p:nvCxnSpPr>
            <p:cNvPr id="44" name="Straight Connector 43">
              <a:extLst>
                <a:ext uri="{FF2B5EF4-FFF2-40B4-BE49-F238E27FC236}">
                  <a16:creationId xmlns:a16="http://schemas.microsoft.com/office/drawing/2014/main" id="{2C36FF31-B0F7-8646-B74C-252AA31AE695}"/>
                </a:ext>
              </a:extLst>
            </p:cNvPr>
            <p:cNvCxnSpPr/>
            <p:nvPr/>
          </p:nvCxnSpPr>
          <p:spPr>
            <a:xfrm>
              <a:off x="5312229" y="3058886"/>
              <a:ext cx="0" cy="3918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D92912C-74D5-AF4E-9629-75F848D2E03C}"/>
                </a:ext>
              </a:extLst>
            </p:cNvPr>
            <p:cNvGrpSpPr/>
            <p:nvPr/>
          </p:nvGrpSpPr>
          <p:grpSpPr>
            <a:xfrm>
              <a:off x="5072742" y="2571750"/>
              <a:ext cx="555172" cy="1183821"/>
              <a:chOff x="5072742" y="2571750"/>
              <a:chExt cx="555172" cy="1183821"/>
            </a:xfrm>
          </p:grpSpPr>
          <p:sp>
            <p:nvSpPr>
              <p:cNvPr id="46" name="Smiley Face 45">
                <a:extLst>
                  <a:ext uri="{FF2B5EF4-FFF2-40B4-BE49-F238E27FC236}">
                    <a16:creationId xmlns:a16="http://schemas.microsoft.com/office/drawing/2014/main" id="{5882999E-2BD3-8943-A094-28E6CF41C49A}"/>
                  </a:ext>
                </a:extLst>
              </p:cNvPr>
              <p:cNvSpPr/>
              <p:nvPr/>
            </p:nvSpPr>
            <p:spPr>
              <a:xfrm>
                <a:off x="5072742" y="2571750"/>
                <a:ext cx="461493" cy="468086"/>
              </a:xfrm>
              <a:prstGeom prst="smileyFace">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cxnSp>
            <p:nvCxnSpPr>
              <p:cNvPr id="47" name="Straight Connector 46">
                <a:extLst>
                  <a:ext uri="{FF2B5EF4-FFF2-40B4-BE49-F238E27FC236}">
                    <a16:creationId xmlns:a16="http://schemas.microsoft.com/office/drawing/2014/main" id="{F7E3E415-5578-A045-B9AF-254881B8EDA5}"/>
                  </a:ext>
                </a:extLst>
              </p:cNvPr>
              <p:cNvCxnSpPr/>
              <p:nvPr/>
            </p:nvCxnSpPr>
            <p:spPr>
              <a:xfrm>
                <a:off x="5303488" y="3450771"/>
                <a:ext cx="324426"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F1060-465E-164A-9A57-04577EB175D8}"/>
                  </a:ext>
                </a:extLst>
              </p:cNvPr>
              <p:cNvCxnSpPr>
                <a:cxnSpLocks/>
              </p:cNvCxnSpPr>
              <p:nvPr/>
            </p:nvCxnSpPr>
            <p:spPr>
              <a:xfrm flipV="1">
                <a:off x="5072742" y="3450771"/>
                <a:ext cx="239487"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C9B866-09D9-9243-AE30-E418D53F87F9}"/>
                  </a:ext>
                </a:extLst>
              </p:cNvPr>
              <p:cNvCxnSpPr>
                <a:cxnSpLocks/>
              </p:cNvCxnSpPr>
              <p:nvPr/>
            </p:nvCxnSpPr>
            <p:spPr>
              <a:xfrm flipV="1">
                <a:off x="5192485" y="3211287"/>
                <a:ext cx="111004" cy="2204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102A6-B872-044E-A116-E6D21E3944D7}"/>
                  </a:ext>
                </a:extLst>
              </p:cNvPr>
              <p:cNvCxnSpPr>
                <a:cxnSpLocks/>
              </p:cNvCxnSpPr>
              <p:nvPr/>
            </p:nvCxnSpPr>
            <p:spPr>
              <a:xfrm flipV="1">
                <a:off x="5319281" y="3058886"/>
                <a:ext cx="308633" cy="153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F7AB9B-5531-F24A-8B96-696F60673BDE}"/>
                  </a:ext>
                </a:extLst>
              </p:cNvPr>
              <p:cNvCxnSpPr>
                <a:cxnSpLocks/>
              </p:cNvCxnSpPr>
              <p:nvPr/>
            </p:nvCxnSpPr>
            <p:spPr>
              <a:xfrm>
                <a:off x="5534235" y="2886755"/>
                <a:ext cx="93679" cy="1530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8154DAE2-242C-C84C-BDE9-CDE0FE6F9676}"/>
              </a:ext>
            </a:extLst>
          </p:cNvPr>
          <p:cNvGrpSpPr/>
          <p:nvPr/>
        </p:nvGrpSpPr>
        <p:grpSpPr>
          <a:xfrm>
            <a:off x="6755590" y="3118428"/>
            <a:ext cx="740430" cy="1388298"/>
            <a:chOff x="5072742" y="2571750"/>
            <a:chExt cx="555172" cy="1183821"/>
          </a:xfrm>
        </p:grpSpPr>
        <p:cxnSp>
          <p:nvCxnSpPr>
            <p:cNvPr id="53" name="Straight Connector 52">
              <a:extLst>
                <a:ext uri="{FF2B5EF4-FFF2-40B4-BE49-F238E27FC236}">
                  <a16:creationId xmlns:a16="http://schemas.microsoft.com/office/drawing/2014/main" id="{7F3EF6AD-3CF8-D642-B74E-1A8666EEA7B7}"/>
                </a:ext>
              </a:extLst>
            </p:cNvPr>
            <p:cNvCxnSpPr/>
            <p:nvPr/>
          </p:nvCxnSpPr>
          <p:spPr>
            <a:xfrm>
              <a:off x="5312229" y="3058886"/>
              <a:ext cx="0" cy="3918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1C0C8D2-5F2D-234F-9DCB-5441104EDFA9}"/>
                </a:ext>
              </a:extLst>
            </p:cNvPr>
            <p:cNvGrpSpPr/>
            <p:nvPr/>
          </p:nvGrpSpPr>
          <p:grpSpPr>
            <a:xfrm>
              <a:off x="5072742" y="2571750"/>
              <a:ext cx="555172" cy="1183821"/>
              <a:chOff x="5072742" y="2571750"/>
              <a:chExt cx="555172" cy="1183821"/>
            </a:xfrm>
          </p:grpSpPr>
          <p:sp>
            <p:nvSpPr>
              <p:cNvPr id="55" name="Smiley Face 54">
                <a:extLst>
                  <a:ext uri="{FF2B5EF4-FFF2-40B4-BE49-F238E27FC236}">
                    <a16:creationId xmlns:a16="http://schemas.microsoft.com/office/drawing/2014/main" id="{5D431565-22EC-B94B-9FCD-07711D3AB987}"/>
                  </a:ext>
                </a:extLst>
              </p:cNvPr>
              <p:cNvSpPr/>
              <p:nvPr/>
            </p:nvSpPr>
            <p:spPr>
              <a:xfrm>
                <a:off x="5072742" y="2571750"/>
                <a:ext cx="461493" cy="468086"/>
              </a:xfrm>
              <a:prstGeom prst="smileyFace">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cxnSp>
            <p:nvCxnSpPr>
              <p:cNvPr id="56" name="Straight Connector 55">
                <a:extLst>
                  <a:ext uri="{FF2B5EF4-FFF2-40B4-BE49-F238E27FC236}">
                    <a16:creationId xmlns:a16="http://schemas.microsoft.com/office/drawing/2014/main" id="{AC792897-A751-7346-B057-1B9D8AA49A99}"/>
                  </a:ext>
                </a:extLst>
              </p:cNvPr>
              <p:cNvCxnSpPr/>
              <p:nvPr/>
            </p:nvCxnSpPr>
            <p:spPr>
              <a:xfrm>
                <a:off x="5303488" y="3450771"/>
                <a:ext cx="324426"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472021-9D6C-FD46-A6F9-BA86DB268761}"/>
                  </a:ext>
                </a:extLst>
              </p:cNvPr>
              <p:cNvCxnSpPr>
                <a:cxnSpLocks/>
              </p:cNvCxnSpPr>
              <p:nvPr/>
            </p:nvCxnSpPr>
            <p:spPr>
              <a:xfrm flipV="1">
                <a:off x="5072742" y="3450771"/>
                <a:ext cx="239487" cy="30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8B72C9D-3F3D-AD41-88D8-2C58EE85FA2A}"/>
                  </a:ext>
                </a:extLst>
              </p:cNvPr>
              <p:cNvCxnSpPr>
                <a:cxnSpLocks/>
              </p:cNvCxnSpPr>
              <p:nvPr/>
            </p:nvCxnSpPr>
            <p:spPr>
              <a:xfrm flipV="1">
                <a:off x="5192485" y="3211287"/>
                <a:ext cx="111004" cy="2204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14C1A4-2155-3149-8EEF-9CE032422D42}"/>
                  </a:ext>
                </a:extLst>
              </p:cNvPr>
              <p:cNvCxnSpPr>
                <a:cxnSpLocks/>
              </p:cNvCxnSpPr>
              <p:nvPr/>
            </p:nvCxnSpPr>
            <p:spPr>
              <a:xfrm flipV="1">
                <a:off x="5319281" y="3058886"/>
                <a:ext cx="308633" cy="153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F2AD32-383B-1A45-84DA-A38B113A41C8}"/>
                  </a:ext>
                </a:extLst>
              </p:cNvPr>
              <p:cNvCxnSpPr>
                <a:cxnSpLocks/>
              </p:cNvCxnSpPr>
              <p:nvPr/>
            </p:nvCxnSpPr>
            <p:spPr>
              <a:xfrm>
                <a:off x="5534235" y="2886755"/>
                <a:ext cx="93679" cy="1530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903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dirty="0"/>
              <a:t>Where do supervised/unsupervised fail</a:t>
            </a:r>
            <a:endParaRPr lang="en-GB" dirty="0"/>
          </a:p>
        </p:txBody>
      </p:sp>
      <p:sp>
        <p:nvSpPr>
          <p:cNvPr id="3" name="TextBox 2"/>
          <p:cNvSpPr txBox="1"/>
          <p:nvPr/>
        </p:nvSpPr>
        <p:spPr>
          <a:xfrm>
            <a:off x="369436" y="2398396"/>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Rarely gives a best possible outcome</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Gives you insight on a problem, but cannot give you a path to optimality</a:t>
            </a:r>
            <a:endParaRPr lang="en-GB" sz="1100" dirty="0">
              <a:solidFill>
                <a:schemeClr val="accent4"/>
              </a:solidFill>
              <a:latin typeface="Arial" panose="020B0604020202020204" pitchFamily="34" charset="0"/>
              <a:cs typeface="Arial" panose="020B0604020202020204" pitchFamily="34" charset="0"/>
            </a:endParaRPr>
          </a:p>
        </p:txBody>
      </p:sp>
      <p:sp>
        <p:nvSpPr>
          <p:cNvPr id="9" name="TextBox 8"/>
          <p:cNvSpPr txBox="1"/>
          <p:nvPr/>
        </p:nvSpPr>
        <p:spPr>
          <a:xfrm>
            <a:off x="3275714" y="2241233"/>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Going from 85 </a:t>
            </a:r>
            <a:r>
              <a:rPr lang="en-US" sz="1100" i="1" dirty="0">
                <a:solidFill>
                  <a:schemeClr val="accent4"/>
                </a:solidFill>
                <a:latin typeface="Arial" panose="020B0604020202020204" pitchFamily="34" charset="0"/>
                <a:cs typeface="Arial" panose="020B0604020202020204" pitchFamily="34" charset="0"/>
              </a:rPr>
              <a:t>to 88%</a:t>
            </a:r>
            <a:r>
              <a:rPr lang="en-US" sz="1100" b="1" i="1" dirty="0">
                <a:solidFill>
                  <a:schemeClr val="accent4"/>
                </a:solidFill>
                <a:latin typeface="Arial" panose="020B0604020202020204" pitchFamily="34" charset="0"/>
                <a:cs typeface="Arial" panose="020B0604020202020204" pitchFamily="34" charset="0"/>
              </a:rPr>
              <a:t> accuracy is harder than </a:t>
            </a:r>
            <a:r>
              <a:rPr lang="en-US" sz="1100" i="1" dirty="0">
                <a:solidFill>
                  <a:schemeClr val="accent4"/>
                </a:solidFill>
                <a:latin typeface="Arial" panose="020B0604020202020204" pitchFamily="34" charset="0"/>
                <a:cs typeface="Arial" panose="020B0604020202020204" pitchFamily="34" charset="0"/>
              </a:rPr>
              <a:t>70 to 85%</a:t>
            </a:r>
            <a:endParaRPr lang="en-US" sz="1100" dirty="0">
              <a:solidFill>
                <a:schemeClr val="accent4"/>
              </a:solidFill>
              <a:latin typeface="Arial" panose="020B0604020202020204" pitchFamily="34" charset="0"/>
              <a:cs typeface="Arial" panose="020B0604020202020204" pitchFamily="34" charset="0"/>
            </a:endParaRP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Reiteration of the Data Scientist cycle</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At what point is the effort of finding features redundant?</a:t>
            </a:r>
          </a:p>
        </p:txBody>
      </p:sp>
      <p:sp>
        <p:nvSpPr>
          <p:cNvPr id="10" name="TextBox 9"/>
          <p:cNvSpPr txBox="1"/>
          <p:nvPr/>
        </p:nvSpPr>
        <p:spPr>
          <a:xfrm>
            <a:off x="6177682" y="2248321"/>
            <a:ext cx="2507222" cy="1971675"/>
          </a:xfrm>
          <a:prstGeom prst="rect">
            <a:avLst/>
          </a:prstGeom>
          <a:noFill/>
        </p:spPr>
        <p:txBody>
          <a:bodyPr wrap="square" rtlCol="0">
            <a:noAutofit/>
          </a:bodyPr>
          <a:lstStyle/>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Features are descriptors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Can you describe anything without feeling that you are missing key points?</a:t>
            </a:r>
          </a:p>
          <a:p>
            <a:pPr>
              <a:spcBef>
                <a:spcPts val="750"/>
              </a:spcBef>
              <a:buClr>
                <a:schemeClr val="accent2"/>
              </a:buClr>
              <a:buSzPct val="110000"/>
            </a:pPr>
            <a:r>
              <a:rPr lang="en-US" sz="1100" dirty="0">
                <a:solidFill>
                  <a:schemeClr val="accent4"/>
                </a:solidFill>
                <a:latin typeface="Arial" panose="020B0604020202020204" pitchFamily="34" charset="0"/>
                <a:cs typeface="Arial" panose="020B0604020202020204" pitchFamily="34" charset="0"/>
              </a:rPr>
              <a:t>Ironically, traditional ML fails at one thing humans excel at: interacting</a:t>
            </a:r>
          </a:p>
          <a:p>
            <a:pPr marL="285750" indent="-285750">
              <a:spcBef>
                <a:spcPts val="750"/>
              </a:spcBef>
              <a:buClr>
                <a:schemeClr val="accent2"/>
              </a:buClr>
              <a:buSzPct val="110000"/>
              <a:buFont typeface="Arial" panose="020B0604020202020204" pitchFamily="34" charset="0"/>
              <a:buChar char="•"/>
            </a:pPr>
            <a:endParaRPr lang="en-US" sz="1100" dirty="0">
              <a:solidFill>
                <a:schemeClr val="accent4"/>
              </a:solidFill>
              <a:latin typeface="Arial" panose="020B0604020202020204" pitchFamily="34" charset="0"/>
              <a:cs typeface="Arial" panose="020B0604020202020204" pitchFamily="34" charset="0"/>
            </a:endParaRPr>
          </a:p>
          <a:p>
            <a:pPr marL="285750" indent="-285750">
              <a:spcBef>
                <a:spcPts val="750"/>
              </a:spcBef>
              <a:buClr>
                <a:schemeClr val="accent2"/>
              </a:buClr>
              <a:buSzPct val="110000"/>
              <a:buFont typeface="Arial" panose="020B0604020202020204" pitchFamily="34" charset="0"/>
              <a:buChar char="•"/>
            </a:pPr>
            <a:endParaRPr lang="en-GB" sz="1100" dirty="0" err="1">
              <a:solidFill>
                <a:schemeClr val="accent4"/>
              </a:solidFill>
              <a:latin typeface="Arial" panose="020B0604020202020204" pitchFamily="34" charset="0"/>
              <a:cs typeface="Arial" panose="020B0604020202020204" pitchFamily="34" charset="0"/>
            </a:endParaRPr>
          </a:p>
        </p:txBody>
      </p:sp>
      <p:sp>
        <p:nvSpPr>
          <p:cNvPr id="14" name="TextBox 13"/>
          <p:cNvSpPr txBox="1"/>
          <p:nvPr/>
        </p:nvSpPr>
        <p:spPr>
          <a:xfrm>
            <a:off x="369436" y="1815464"/>
            <a:ext cx="2012266" cy="347663"/>
          </a:xfrm>
          <a:prstGeom prst="rect">
            <a:avLst/>
          </a:prstGeom>
          <a:noFill/>
        </p:spPr>
        <p:txBody>
          <a:bodyPr wrap="square" rtlCol="0">
            <a:noAutofit/>
          </a:bodyPr>
          <a:lstStyle/>
          <a:p>
            <a:pPr algn="ct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No true decision making capability</a:t>
            </a:r>
          </a:p>
        </p:txBody>
      </p:sp>
      <p:sp>
        <p:nvSpPr>
          <p:cNvPr id="15" name="TextBox 14"/>
          <p:cNvSpPr txBox="1"/>
          <p:nvPr/>
        </p:nvSpPr>
        <p:spPr>
          <a:xfrm>
            <a:off x="3275714" y="1893570"/>
            <a:ext cx="2507222" cy="314326"/>
          </a:xfrm>
          <a:prstGeom prst="rect">
            <a:avLst/>
          </a:prstGeom>
          <a:noFill/>
        </p:spPr>
        <p:txBody>
          <a:bodyPr wrap="square" rtlCol="0">
            <a:noAutofit/>
          </a:bodyPr>
          <a:lstStyle/>
          <a:p>
            <a:pP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Exponentially harder</a:t>
            </a:r>
            <a:endParaRPr lang="en-GB" sz="1400" b="1" spc="-50" dirty="0" err="1">
              <a:solidFill>
                <a:schemeClr val="accent3"/>
              </a:solidFill>
              <a:latin typeface="Arial" panose="020B0604020202020204" pitchFamily="34" charset="0"/>
              <a:cs typeface="Arial" panose="020B0604020202020204" pitchFamily="34" charset="0"/>
            </a:endParaRPr>
          </a:p>
        </p:txBody>
      </p:sp>
      <p:sp>
        <p:nvSpPr>
          <p:cNvPr id="16" name="TextBox 15"/>
          <p:cNvSpPr txBox="1"/>
          <p:nvPr/>
        </p:nvSpPr>
        <p:spPr>
          <a:xfrm>
            <a:off x="6177682" y="1893570"/>
            <a:ext cx="2507222" cy="314326"/>
          </a:xfrm>
          <a:prstGeom prst="rect">
            <a:avLst/>
          </a:prstGeom>
          <a:noFill/>
        </p:spPr>
        <p:txBody>
          <a:bodyPr wrap="square" rtlCol="0">
            <a:noAutofit/>
          </a:bodyPr>
          <a:lstStyle/>
          <a:p>
            <a:pPr>
              <a:spcBef>
                <a:spcPts val="750"/>
              </a:spcBef>
              <a:buClr>
                <a:schemeClr val="accent2"/>
              </a:buClr>
              <a:buSzPct val="110000"/>
            </a:pPr>
            <a:r>
              <a:rPr lang="en-US" sz="1400" b="1" spc="-50" dirty="0">
                <a:solidFill>
                  <a:schemeClr val="accent3"/>
                </a:solidFill>
                <a:latin typeface="Arial" panose="020B0604020202020204" pitchFamily="34" charset="0"/>
                <a:cs typeface="Arial" panose="020B0604020202020204" pitchFamily="34" charset="0"/>
              </a:rPr>
              <a:t>Describing vs interacting</a:t>
            </a:r>
            <a:endParaRPr lang="en-GB" sz="1400" b="1" spc="-50" dirty="0" err="1">
              <a:solidFill>
                <a:schemeClr val="accent3"/>
              </a:solidFill>
              <a:latin typeface="Arial" panose="020B0604020202020204" pitchFamily="34" charset="0"/>
              <a:cs typeface="Arial" panose="020B0604020202020204" pitchFamily="34" charset="0"/>
            </a:endParaRPr>
          </a:p>
        </p:txBody>
      </p:sp>
      <p:pic>
        <p:nvPicPr>
          <p:cNvPr id="3076" name="Picture 4" descr="Image result for chess board">
            <a:extLst>
              <a:ext uri="{FF2B5EF4-FFF2-40B4-BE49-F238E27FC236}">
                <a16:creationId xmlns:a16="http://schemas.microsoft.com/office/drawing/2014/main" id="{F43CEB82-3742-3348-A918-1500B7F5A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71" y="3568899"/>
            <a:ext cx="2242929" cy="14925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wittgenstein">
            <a:extLst>
              <a:ext uri="{FF2B5EF4-FFF2-40B4-BE49-F238E27FC236}">
                <a16:creationId xmlns:a16="http://schemas.microsoft.com/office/drawing/2014/main" id="{EEFA383E-5FEE-6342-9777-9CFF5CE1B7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721" y="200025"/>
            <a:ext cx="1389143" cy="166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276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hqprint">
            <a:extLst>
              <a:ext uri="{28A0092B-C50C-407E-A947-70E740481C1C}">
                <a14:useLocalDpi xmlns:a14="http://schemas.microsoft.com/office/drawing/2010/main" val="0"/>
              </a:ext>
            </a:extLst>
          </a:blip>
          <a:srcRect t="31250" b="31250"/>
          <a:stretch>
            <a:fillRect/>
          </a:stretch>
        </p:blipFill>
        <p:spPr/>
      </p:pic>
      <p:sp>
        <p:nvSpPr>
          <p:cNvPr id="7" name="Title 6"/>
          <p:cNvSpPr>
            <a:spLocks noGrp="1"/>
          </p:cNvSpPr>
          <p:nvPr>
            <p:ph type="title"/>
          </p:nvPr>
        </p:nvSpPr>
        <p:spPr>
          <a:xfrm>
            <a:off x="466851" y="438150"/>
            <a:ext cx="3829377" cy="2312253"/>
          </a:xfrm>
        </p:spPr>
        <p:txBody>
          <a:bodyPr/>
          <a:lstStyle/>
          <a:p>
            <a:r>
              <a:rPr lang="en-US" dirty="0">
                <a:solidFill>
                  <a:schemeClr val="accent3"/>
                </a:solidFill>
              </a:rPr>
              <a:t>Reinforcement Learning</a:t>
            </a:r>
            <a:endParaRPr lang="en-GB" dirty="0">
              <a:solidFill>
                <a:schemeClr val="accent3"/>
              </a:solidFill>
            </a:endParaRPr>
          </a:p>
        </p:txBody>
      </p:sp>
    </p:spTree>
    <p:extLst>
      <p:ext uri="{BB962C8B-B14F-4D97-AF65-F5344CB8AC3E}">
        <p14:creationId xmlns:p14="http://schemas.microsoft.com/office/powerpoint/2010/main" val="4089388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493" y="2205824"/>
            <a:ext cx="3164754" cy="728762"/>
          </a:xfrm>
        </p:spPr>
        <p:txBody>
          <a:bodyPr/>
          <a:lstStyle/>
          <a:p>
            <a:r>
              <a:rPr lang="en-US" dirty="0"/>
              <a:t>Agent interacting with an environment </a:t>
            </a:r>
          </a:p>
          <a:p>
            <a:pPr>
              <a:lnSpc>
                <a:spcPct val="100000"/>
              </a:lnSpc>
            </a:pPr>
            <a:r>
              <a:rPr lang="en-US" dirty="0"/>
              <a:t>Maximize the reward long-term to achieve a goal</a:t>
            </a:r>
          </a:p>
        </p:txBody>
      </p:sp>
      <p:sp>
        <p:nvSpPr>
          <p:cNvPr id="2" name="Text Placeholder 1"/>
          <p:cNvSpPr>
            <a:spLocks noGrp="1"/>
          </p:cNvSpPr>
          <p:nvPr>
            <p:ph type="body" sz="quarter" idx="11"/>
          </p:nvPr>
        </p:nvSpPr>
        <p:spPr>
          <a:xfrm>
            <a:off x="464493" y="520065"/>
            <a:ext cx="2716857" cy="949858"/>
          </a:xfrm>
        </p:spPr>
        <p:txBody>
          <a:bodyPr/>
          <a:lstStyle/>
          <a:p>
            <a:r>
              <a:rPr lang="en-US" dirty="0"/>
              <a:t>Reinforcement Learning</a:t>
            </a:r>
          </a:p>
        </p:txBody>
      </p:sp>
      <p:sp>
        <p:nvSpPr>
          <p:cNvPr id="4" name="Oval 3">
            <a:extLst>
              <a:ext uri="{FF2B5EF4-FFF2-40B4-BE49-F238E27FC236}">
                <a16:creationId xmlns:a16="http://schemas.microsoft.com/office/drawing/2014/main" id="{27D6BF00-E02B-654D-B3B5-CEF254EC136C}"/>
              </a:ext>
            </a:extLst>
          </p:cNvPr>
          <p:cNvSpPr/>
          <p:nvPr/>
        </p:nvSpPr>
        <p:spPr>
          <a:xfrm>
            <a:off x="5679281" y="919854"/>
            <a:ext cx="1100137" cy="1100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400" dirty="0">
                <a:solidFill>
                  <a:schemeClr val="bg1"/>
                </a:solidFill>
                <a:ea typeface="Segoe UI Black" panose="020B0A02040204020203" pitchFamily="34" charset="0"/>
                <a:cs typeface="Segoe UI Black" panose="020B0A02040204020203" pitchFamily="34" charset="0"/>
              </a:rPr>
              <a:t>Agent</a:t>
            </a:r>
          </a:p>
        </p:txBody>
      </p:sp>
      <p:sp>
        <p:nvSpPr>
          <p:cNvPr id="6" name="Rectangle 5">
            <a:extLst>
              <a:ext uri="{FF2B5EF4-FFF2-40B4-BE49-F238E27FC236}">
                <a16:creationId xmlns:a16="http://schemas.microsoft.com/office/drawing/2014/main" id="{565030ED-4AA1-2C45-A572-78B5CFDF820D}"/>
              </a:ext>
            </a:extLst>
          </p:cNvPr>
          <p:cNvSpPr/>
          <p:nvPr/>
        </p:nvSpPr>
        <p:spPr>
          <a:xfrm>
            <a:off x="4972049" y="3304080"/>
            <a:ext cx="2514600" cy="828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1400" dirty="0">
                <a:solidFill>
                  <a:schemeClr val="bg1"/>
                </a:solidFill>
                <a:ea typeface="Segoe UI Black" panose="020B0A02040204020203" pitchFamily="34" charset="0"/>
                <a:cs typeface="Segoe UI Black" panose="020B0A02040204020203" pitchFamily="34" charset="0"/>
              </a:rPr>
              <a:t>Environment</a:t>
            </a:r>
          </a:p>
        </p:txBody>
      </p:sp>
      <p:cxnSp>
        <p:nvCxnSpPr>
          <p:cNvPr id="8" name="Elbow Connector 7">
            <a:extLst>
              <a:ext uri="{FF2B5EF4-FFF2-40B4-BE49-F238E27FC236}">
                <a16:creationId xmlns:a16="http://schemas.microsoft.com/office/drawing/2014/main" id="{5A3A5869-D49B-2F43-BB8B-D5307713D2A0}"/>
              </a:ext>
            </a:extLst>
          </p:cNvPr>
          <p:cNvCxnSpPr>
            <a:cxnSpLocks/>
            <a:stCxn id="4" idx="6"/>
            <a:endCxn id="6" idx="3"/>
          </p:cNvCxnSpPr>
          <p:nvPr/>
        </p:nvCxnSpPr>
        <p:spPr>
          <a:xfrm>
            <a:off x="6779418" y="1469923"/>
            <a:ext cx="707231" cy="2248495"/>
          </a:xfrm>
          <a:prstGeom prst="bentConnector3">
            <a:avLst>
              <a:gd name="adj1" fmla="val 233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C0F9CD4B-6687-D047-B8EB-361FD015A39F}"/>
              </a:ext>
            </a:extLst>
          </p:cNvPr>
          <p:cNvCxnSpPr>
            <a:stCxn id="6" idx="1"/>
            <a:endCxn id="4" idx="2"/>
          </p:cNvCxnSpPr>
          <p:nvPr/>
        </p:nvCxnSpPr>
        <p:spPr>
          <a:xfrm rot="10800000" flipH="1">
            <a:off x="4972049" y="1469924"/>
            <a:ext cx="707232" cy="2248495"/>
          </a:xfrm>
          <a:prstGeom prst="bentConnector3">
            <a:avLst>
              <a:gd name="adj1" fmla="val -10303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F0514E-6BE4-8F46-8E20-DF8106B321D7}"/>
              </a:ext>
            </a:extLst>
          </p:cNvPr>
          <p:cNvSpPr txBox="1"/>
          <p:nvPr/>
        </p:nvSpPr>
        <p:spPr>
          <a:xfrm>
            <a:off x="7615235" y="2205824"/>
            <a:ext cx="842963" cy="585788"/>
          </a:xfrm>
          <a:prstGeom prst="rect">
            <a:avLst/>
          </a:prstGeom>
          <a:noFill/>
        </p:spPr>
        <p:txBody>
          <a:bodyPr wrap="square" rtlCol="0">
            <a:noAutofit/>
          </a:bodyPr>
          <a:lstStyle/>
          <a:p>
            <a:pPr>
              <a:spcBef>
                <a:spcPts val="750"/>
              </a:spcBef>
              <a:buClr>
                <a:schemeClr val="accent2"/>
              </a:buClr>
              <a:buSzPct val="100000"/>
            </a:pPr>
            <a:r>
              <a:rPr lang="en-US" sz="1400" dirty="0">
                <a:solidFill>
                  <a:schemeClr val="accent4"/>
                </a:solidFill>
                <a:latin typeface="Arial" panose="020B0604020202020204" pitchFamily="34" charset="0"/>
                <a:cs typeface="Arial" panose="020B0604020202020204" pitchFamily="34" charset="0"/>
              </a:rPr>
              <a:t>Takes action</a:t>
            </a:r>
          </a:p>
        </p:txBody>
      </p:sp>
      <p:sp>
        <p:nvSpPr>
          <p:cNvPr id="16" name="TextBox 15">
            <a:extLst>
              <a:ext uri="{FF2B5EF4-FFF2-40B4-BE49-F238E27FC236}">
                <a16:creationId xmlns:a16="http://schemas.microsoft.com/office/drawing/2014/main" id="{3F342DF7-35F1-F946-BB66-25348725EC19}"/>
              </a:ext>
            </a:extLst>
          </p:cNvPr>
          <p:cNvSpPr txBox="1"/>
          <p:nvPr/>
        </p:nvSpPr>
        <p:spPr>
          <a:xfrm>
            <a:off x="4361259" y="2205824"/>
            <a:ext cx="964408" cy="585788"/>
          </a:xfrm>
          <a:prstGeom prst="rect">
            <a:avLst/>
          </a:prstGeom>
          <a:noFill/>
        </p:spPr>
        <p:txBody>
          <a:bodyPr wrap="square" rtlCol="0">
            <a:noAutofit/>
          </a:bodyPr>
          <a:lstStyle/>
          <a:p>
            <a:pPr>
              <a:spcBef>
                <a:spcPts val="750"/>
              </a:spcBef>
              <a:buClr>
                <a:schemeClr val="accent2"/>
              </a:buClr>
              <a:buSzPct val="100000"/>
            </a:pPr>
            <a:r>
              <a:rPr lang="en-US" sz="1400" dirty="0">
                <a:solidFill>
                  <a:schemeClr val="accent4"/>
                </a:solidFill>
                <a:latin typeface="Arial" panose="020B0604020202020204" pitchFamily="34" charset="0"/>
                <a:cs typeface="Arial" panose="020B0604020202020204" pitchFamily="34" charset="0"/>
              </a:rPr>
              <a:t>Receives Rewards</a:t>
            </a:r>
          </a:p>
        </p:txBody>
      </p:sp>
    </p:spTree>
    <p:extLst>
      <p:ext uri="{BB962C8B-B14F-4D97-AF65-F5344CB8AC3E}">
        <p14:creationId xmlns:p14="http://schemas.microsoft.com/office/powerpoint/2010/main" val="1364911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4492" y="520065"/>
            <a:ext cx="5141651" cy="546735"/>
          </a:xfrm>
        </p:spPr>
        <p:txBody>
          <a:bodyPr/>
          <a:lstStyle/>
          <a:p>
            <a:r>
              <a:rPr lang="en-US" dirty="0"/>
              <a:t>Terminology</a:t>
            </a:r>
            <a:endParaRPr lang="en-GB" dirty="0"/>
          </a:p>
        </p:txBody>
      </p:sp>
      <p:sp>
        <p:nvSpPr>
          <p:cNvPr id="7" name="Text Placeholder 6"/>
          <p:cNvSpPr>
            <a:spLocks noGrp="1"/>
          </p:cNvSpPr>
          <p:nvPr>
            <p:ph type="body" sz="quarter" idx="17"/>
          </p:nvPr>
        </p:nvSpPr>
        <p:spPr>
          <a:xfrm>
            <a:off x="464492" y="1261608"/>
            <a:ext cx="3993208" cy="3361827"/>
          </a:xfrm>
        </p:spPr>
        <p:txBody>
          <a:bodyPr/>
          <a:lstStyle/>
          <a:p>
            <a:pPr marL="0" indent="0">
              <a:buNone/>
            </a:pPr>
            <a:r>
              <a:rPr lang="en-GB" dirty="0"/>
              <a:t>State (s): Description of where the agent is</a:t>
            </a:r>
          </a:p>
          <a:p>
            <a:pPr marL="0" indent="0">
              <a:buNone/>
            </a:pPr>
            <a:r>
              <a:rPr lang="en-GB" dirty="0"/>
              <a:t>Action (a): Agent’s decision</a:t>
            </a:r>
          </a:p>
          <a:p>
            <a:pPr marL="0" indent="0">
              <a:buNone/>
            </a:pPr>
            <a:r>
              <a:rPr lang="en-GB" dirty="0"/>
              <a:t>Policy (</a:t>
            </a:r>
            <a:r>
              <a:rPr lang="el-GR" dirty="0"/>
              <a:t>π</a:t>
            </a:r>
            <a:r>
              <a:rPr lang="en-US" dirty="0"/>
              <a:t>)</a:t>
            </a:r>
            <a:r>
              <a:rPr lang="en-GB" dirty="0"/>
              <a:t>: Sequence of actions</a:t>
            </a:r>
          </a:p>
          <a:p>
            <a:pPr lvl="2"/>
            <a:r>
              <a:rPr lang="en-GB" dirty="0"/>
              <a:t>Greedy: Sequence of actions that provides the highest short-term reward</a:t>
            </a:r>
          </a:p>
          <a:p>
            <a:pPr lvl="2"/>
            <a:r>
              <a:rPr lang="en-GB" dirty="0"/>
              <a:t>Optimal (</a:t>
            </a:r>
            <a:r>
              <a:rPr lang="el-GR" dirty="0"/>
              <a:t>π</a:t>
            </a:r>
            <a:r>
              <a:rPr lang="en-US" dirty="0"/>
              <a:t>*)</a:t>
            </a:r>
            <a:r>
              <a:rPr lang="en-GB" dirty="0"/>
              <a:t>: Sequence of actions that provides the highest long-term reward</a:t>
            </a:r>
          </a:p>
          <a:p>
            <a:pPr marL="0" indent="0">
              <a:lnSpc>
                <a:spcPct val="100000"/>
              </a:lnSpc>
              <a:buNone/>
            </a:pPr>
            <a:r>
              <a:rPr lang="en-GB" dirty="0"/>
              <a:t>Discount factor (</a:t>
            </a:r>
            <a:r>
              <a:rPr lang="el-GR" dirty="0"/>
              <a:t>γ</a:t>
            </a:r>
            <a:r>
              <a:rPr lang="en-US" dirty="0"/>
              <a:t>)</a:t>
            </a:r>
            <a:r>
              <a:rPr lang="en-GB" dirty="0"/>
              <a:t>: How much does the long-term reward affect my current reward?</a:t>
            </a:r>
          </a:p>
          <a:p>
            <a:pPr marL="0" indent="0">
              <a:buNone/>
            </a:pPr>
            <a:endParaRPr lang="en-GB" dirty="0"/>
          </a:p>
          <a:p>
            <a:pPr marL="0" indent="0">
              <a:buNone/>
            </a:pPr>
            <a:endParaRPr lang="en-GB" dirty="0"/>
          </a:p>
        </p:txBody>
      </p:sp>
      <p:grpSp>
        <p:nvGrpSpPr>
          <p:cNvPr id="5" name="Group 4">
            <a:extLst>
              <a:ext uri="{FF2B5EF4-FFF2-40B4-BE49-F238E27FC236}">
                <a16:creationId xmlns:a16="http://schemas.microsoft.com/office/drawing/2014/main" id="{DB7AFEC8-2518-4D4F-ABD7-0B037A4DC637}"/>
              </a:ext>
            </a:extLst>
          </p:cNvPr>
          <p:cNvGrpSpPr/>
          <p:nvPr/>
        </p:nvGrpSpPr>
        <p:grpSpPr>
          <a:xfrm>
            <a:off x="5508849" y="945831"/>
            <a:ext cx="2315939" cy="2607159"/>
            <a:chOff x="5508849" y="945831"/>
            <a:chExt cx="2315939" cy="2607159"/>
          </a:xfrm>
        </p:grpSpPr>
        <p:sp>
          <p:nvSpPr>
            <p:cNvPr id="11" name="Frame 10">
              <a:extLst>
                <a:ext uri="{FF2B5EF4-FFF2-40B4-BE49-F238E27FC236}">
                  <a16:creationId xmlns:a16="http://schemas.microsoft.com/office/drawing/2014/main" id="{498C4CD4-3261-9F47-8F98-594F9FFC0243}"/>
                </a:ext>
              </a:extLst>
            </p:cNvPr>
            <p:cNvSpPr/>
            <p:nvPr/>
          </p:nvSpPr>
          <p:spPr>
            <a:xfrm>
              <a:off x="6281738" y="945831"/>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3" name="Frame 12">
              <a:extLst>
                <a:ext uri="{FF2B5EF4-FFF2-40B4-BE49-F238E27FC236}">
                  <a16:creationId xmlns:a16="http://schemas.microsoft.com/office/drawing/2014/main" id="{B9EC61D7-84C7-E143-A4B5-20C1D0ABD8E9}"/>
                </a:ext>
              </a:extLst>
            </p:cNvPr>
            <p:cNvSpPr/>
            <p:nvPr/>
          </p:nvSpPr>
          <p:spPr>
            <a:xfrm>
              <a:off x="5510213" y="945832"/>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4" name="Frame 13">
              <a:extLst>
                <a:ext uri="{FF2B5EF4-FFF2-40B4-BE49-F238E27FC236}">
                  <a16:creationId xmlns:a16="http://schemas.microsoft.com/office/drawing/2014/main" id="{79BEE381-F1CA-9043-A3C4-829BFD46E966}"/>
                </a:ext>
              </a:extLst>
            </p:cNvPr>
            <p:cNvSpPr/>
            <p:nvPr/>
          </p:nvSpPr>
          <p:spPr>
            <a:xfrm>
              <a:off x="7053263" y="945831"/>
              <a:ext cx="771525" cy="678181"/>
            </a:xfrm>
            <a:prstGeom prst="fram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6" name="Frame 15">
              <a:extLst>
                <a:ext uri="{FF2B5EF4-FFF2-40B4-BE49-F238E27FC236}">
                  <a16:creationId xmlns:a16="http://schemas.microsoft.com/office/drawing/2014/main" id="{5D1A302F-879A-5947-AD54-F767705D8F70}"/>
                </a:ext>
              </a:extLst>
            </p:cNvPr>
            <p:cNvSpPr/>
            <p:nvPr/>
          </p:nvSpPr>
          <p:spPr>
            <a:xfrm>
              <a:off x="5510212" y="1591876"/>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7" name="Frame 16">
              <a:extLst>
                <a:ext uri="{FF2B5EF4-FFF2-40B4-BE49-F238E27FC236}">
                  <a16:creationId xmlns:a16="http://schemas.microsoft.com/office/drawing/2014/main" id="{E99FD3D7-A9FB-AF4C-9019-089500AA6EEC}"/>
                </a:ext>
              </a:extLst>
            </p:cNvPr>
            <p:cNvSpPr/>
            <p:nvPr/>
          </p:nvSpPr>
          <p:spPr>
            <a:xfrm>
              <a:off x="6281737" y="1588314"/>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8" name="Frame 17">
              <a:extLst>
                <a:ext uri="{FF2B5EF4-FFF2-40B4-BE49-F238E27FC236}">
                  <a16:creationId xmlns:a16="http://schemas.microsoft.com/office/drawing/2014/main" id="{C6A7EB99-CE41-014C-8DE9-6CD33A27067F}"/>
                </a:ext>
              </a:extLst>
            </p:cNvPr>
            <p:cNvSpPr/>
            <p:nvPr/>
          </p:nvSpPr>
          <p:spPr>
            <a:xfrm>
              <a:off x="7053129" y="1588314"/>
              <a:ext cx="771525" cy="678181"/>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0" name="Frame 19">
              <a:extLst>
                <a:ext uri="{FF2B5EF4-FFF2-40B4-BE49-F238E27FC236}">
                  <a16:creationId xmlns:a16="http://schemas.microsoft.com/office/drawing/2014/main" id="{172510A2-385A-8C47-959C-0AC1A4447404}"/>
                </a:ext>
              </a:extLst>
            </p:cNvPr>
            <p:cNvSpPr/>
            <p:nvPr/>
          </p:nvSpPr>
          <p:spPr>
            <a:xfrm>
              <a:off x="6280375" y="2241847"/>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1" name="Frame 20">
              <a:extLst>
                <a:ext uri="{FF2B5EF4-FFF2-40B4-BE49-F238E27FC236}">
                  <a16:creationId xmlns:a16="http://schemas.microsoft.com/office/drawing/2014/main" id="{DFC9E4B0-4A7C-CB46-A64A-8B649B0CF0DB}"/>
                </a:ext>
              </a:extLst>
            </p:cNvPr>
            <p:cNvSpPr/>
            <p:nvPr/>
          </p:nvSpPr>
          <p:spPr>
            <a:xfrm>
              <a:off x="5509530" y="2264340"/>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2" name="Frame 21">
              <a:extLst>
                <a:ext uri="{FF2B5EF4-FFF2-40B4-BE49-F238E27FC236}">
                  <a16:creationId xmlns:a16="http://schemas.microsoft.com/office/drawing/2014/main" id="{E58B61FB-0A2F-8A40-B587-1EA95ECF3A87}"/>
                </a:ext>
              </a:extLst>
            </p:cNvPr>
            <p:cNvSpPr/>
            <p:nvPr/>
          </p:nvSpPr>
          <p:spPr>
            <a:xfrm>
              <a:off x="7053261" y="2230960"/>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3" name="Frame 22">
              <a:extLst>
                <a:ext uri="{FF2B5EF4-FFF2-40B4-BE49-F238E27FC236}">
                  <a16:creationId xmlns:a16="http://schemas.microsoft.com/office/drawing/2014/main" id="{2ACF4543-8813-624C-A731-85D3D2D31306}"/>
                </a:ext>
              </a:extLst>
            </p:cNvPr>
            <p:cNvSpPr/>
            <p:nvPr/>
          </p:nvSpPr>
          <p:spPr>
            <a:xfrm>
              <a:off x="5508849" y="2866120"/>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4" name="Frame 23">
              <a:extLst>
                <a:ext uri="{FF2B5EF4-FFF2-40B4-BE49-F238E27FC236}">
                  <a16:creationId xmlns:a16="http://schemas.microsoft.com/office/drawing/2014/main" id="{148342BA-7F18-9144-A6F6-D83C79156288}"/>
                </a:ext>
              </a:extLst>
            </p:cNvPr>
            <p:cNvSpPr/>
            <p:nvPr/>
          </p:nvSpPr>
          <p:spPr>
            <a:xfrm>
              <a:off x="6280374" y="2873444"/>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25" name="Frame 24">
              <a:extLst>
                <a:ext uri="{FF2B5EF4-FFF2-40B4-BE49-F238E27FC236}">
                  <a16:creationId xmlns:a16="http://schemas.microsoft.com/office/drawing/2014/main" id="{12CF5135-0E67-1447-971D-A4961C40B68E}"/>
                </a:ext>
              </a:extLst>
            </p:cNvPr>
            <p:cNvSpPr/>
            <p:nvPr/>
          </p:nvSpPr>
          <p:spPr>
            <a:xfrm>
              <a:off x="7053262" y="2874809"/>
              <a:ext cx="771525" cy="678181"/>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sp>
          <p:nvSpPr>
            <p:cNvPr id="12" name="Smiley Face 11">
              <a:extLst>
                <a:ext uri="{FF2B5EF4-FFF2-40B4-BE49-F238E27FC236}">
                  <a16:creationId xmlns:a16="http://schemas.microsoft.com/office/drawing/2014/main" id="{7398EA1D-03C4-194A-9843-F718ED999FA4}"/>
                </a:ext>
              </a:extLst>
            </p:cNvPr>
            <p:cNvSpPr/>
            <p:nvPr/>
          </p:nvSpPr>
          <p:spPr>
            <a:xfrm>
              <a:off x="5684654" y="2991690"/>
              <a:ext cx="441688" cy="441688"/>
            </a:xfrm>
            <a:prstGeom prst="smileyFace">
              <a:avLst/>
            </a:prstGeom>
            <a:solidFill>
              <a:srgbClr val="FF0000"/>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1400" dirty="0">
                <a:solidFill>
                  <a:schemeClr val="bg1"/>
                </a:solidFill>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3337922826"/>
      </p:ext>
    </p:extLst>
  </p:cSld>
  <p:clrMapOvr>
    <a:masterClrMapping/>
  </p:clrMapOvr>
</p:sld>
</file>

<file path=ppt/theme/theme1.xml><?xml version="1.0" encoding="utf-8"?>
<a:theme xmlns:a="http://schemas.openxmlformats.org/drawingml/2006/main" name="Slalom Template">
  <a:themeElements>
    <a:clrScheme name="slalom color palette">
      <a:dk1>
        <a:srgbClr val="1E1E1E"/>
      </a:dk1>
      <a:lt1>
        <a:srgbClr val="FFFFFF"/>
      </a:lt1>
      <a:dk2>
        <a:srgbClr val="6B6B6B"/>
      </a:dk2>
      <a:lt2>
        <a:srgbClr val="EDEDED"/>
      </a:lt2>
      <a:accent1>
        <a:srgbClr val="1E1E1E"/>
      </a:accent1>
      <a:accent2>
        <a:srgbClr val="0C62FB"/>
      </a:accent2>
      <a:accent3>
        <a:srgbClr val="1E1E1E"/>
      </a:accent3>
      <a:accent4>
        <a:srgbClr val="696969"/>
      </a:accent4>
      <a:accent5>
        <a:srgbClr val="6E6E6E"/>
      </a:accent5>
      <a:accent6>
        <a:srgbClr val="DBDBDB"/>
      </a:accent6>
      <a:hlink>
        <a:srgbClr val="0C62FB"/>
      </a:hlink>
      <a:folHlink>
        <a:srgbClr val="8686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sz="1400" dirty="0" smtClean="0">
            <a:solidFill>
              <a:schemeClr val="bg1"/>
            </a:soli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spcBef>
            <a:spcPts val="750"/>
          </a:spcBef>
          <a:buClr>
            <a:schemeClr val="accent2"/>
          </a:buClr>
          <a:buSzPct val="100000"/>
          <a:defRPr sz="1400" dirty="0" err="1" smtClean="0">
            <a:solidFill>
              <a:schemeClr val="accent4"/>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36775483C978499D9195B260C24C73" ma:contentTypeVersion="0" ma:contentTypeDescription="Create a new document." ma:contentTypeScope="" ma:versionID="d4be1c598de8bc3e18f249f3da199b2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96C08A-CA28-4B1B-B125-861A478E4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74DEA9-D70C-4D76-8253-0021E052568A}">
  <ds:schemaRefs>
    <ds:schemaRef ds:uri="http://schemas.microsoft.com/sharepoint/v3/contenttype/forms"/>
  </ds:schemaRefs>
</ds:datastoreItem>
</file>

<file path=customXml/itemProps3.xml><?xml version="1.0" encoding="utf-8"?>
<ds:datastoreItem xmlns:ds="http://schemas.openxmlformats.org/officeDocument/2006/customXml" ds:itemID="{2651A2D2-DAB1-42F6-BF0C-260AF2394DD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TALENT</Template>
  <TotalTime>0</TotalTime>
  <Words>1090</Words>
  <Application>Microsoft Macintosh PowerPoint</Application>
  <PresentationFormat>On-screen Show (16:9)</PresentationFormat>
  <Paragraphs>156</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Wingdings</vt:lpstr>
      <vt:lpstr>Slalom Template</vt:lpstr>
      <vt:lpstr>Reinforcement Learning</vt:lpstr>
      <vt:lpstr>Flow</vt:lpstr>
      <vt:lpstr>Limits of “traditional” ML models</vt:lpstr>
      <vt:lpstr>PowerPoint Presentation</vt:lpstr>
      <vt:lpstr>PowerPoint Presentation</vt:lpstr>
      <vt:lpstr>PowerPoint Presentation</vt:lpstr>
      <vt:lpstr>Reinforcement Learning</vt:lpstr>
      <vt:lpstr>PowerPoint Presentation</vt:lpstr>
      <vt:lpstr>PowerPoint Presentation</vt:lpstr>
      <vt:lpstr>PowerPoint Presentation</vt:lpstr>
      <vt:lpstr>PowerPoint Presentation</vt:lpstr>
      <vt:lpstr>Example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2016-02-04T17:41:01Z</dcterms:created>
  <dcterms:modified xsi:type="dcterms:W3CDTF">2019-09-13T05:21:12Z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0x010100E736775483C978499D9195B260C24C73</vt:lpwstr>
  </property>
</Properties>
</file>